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4"/>
    <p:sldMasterId id="2147483703" r:id="rId5"/>
  </p:sldMasterIdLst>
  <p:notesMasterIdLst>
    <p:notesMasterId r:id="rId16"/>
  </p:notesMasterIdLst>
  <p:sldIdLst>
    <p:sldId id="2128752643" r:id="rId6"/>
    <p:sldId id="287" r:id="rId7"/>
    <p:sldId id="584" r:id="rId8"/>
    <p:sldId id="2128752644" r:id="rId9"/>
    <p:sldId id="599" r:id="rId10"/>
    <p:sldId id="2128752646" r:id="rId11"/>
    <p:sldId id="2128752647" r:id="rId12"/>
    <p:sldId id="2128752648" r:id="rId13"/>
    <p:sldId id="2128752645" r:id="rId14"/>
    <p:sldId id="58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75F03F-2970-AC6B-54B7-B483261D76E2}" name="Straw, Bethany R" initials="SBR" userId="S::bstraw@usgs.gov::aca45ec9-3752-4383-8df8-2494b3411828" providerId="AD"/>
  <p188:author id="{1672628A-33AD-7B19-7050-4A05F73DFE3F}" name="Lantz, Eric" initials="LE" userId="S::elantz@nrel.gov::98c7ebc8-882d-4e72-8854-fad9121ce4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006666"/>
    <a:srgbClr val="2F528F"/>
    <a:srgbClr val="33CCCC"/>
    <a:srgbClr val="F2F2F2"/>
    <a:srgbClr val="FFCC99"/>
    <a:srgbClr val="993366"/>
    <a:srgbClr val="669900"/>
    <a:srgbClr val="339966"/>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77C774-5DBA-423C-BA79-A418D2393850}" v="127" dt="2024-05-20T20:04:16.0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85" autoAdjust="0"/>
    <p:restoredTop sz="96135" autoAdjust="0"/>
  </p:normalViewPr>
  <p:slideViewPr>
    <p:cSldViewPr snapToGrid="0">
      <p:cViewPr varScale="1">
        <p:scale>
          <a:sx n="112" d="100"/>
          <a:sy n="112" d="100"/>
        </p:scale>
        <p:origin x="126" y="78"/>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ffendorfer, James (Jay)" userId="3528caec-686e-42ab-92fe-addec2b82c7f" providerId="ADAL" clId="{5D77C774-5DBA-423C-BA79-A418D2393850}"/>
    <pc:docChg chg="undo custSel addSld delSld modSld sldOrd delMainMaster">
      <pc:chgData name="Diffendorfer, James (Jay)" userId="3528caec-686e-42ab-92fe-addec2b82c7f" providerId="ADAL" clId="{5D77C774-5DBA-423C-BA79-A418D2393850}" dt="2024-05-20T21:15:05.089" v="2073" actId="6549"/>
      <pc:docMkLst>
        <pc:docMk/>
      </pc:docMkLst>
      <pc:sldChg chg="del">
        <pc:chgData name="Diffendorfer, James (Jay)" userId="3528caec-686e-42ab-92fe-addec2b82c7f" providerId="ADAL" clId="{5D77C774-5DBA-423C-BA79-A418D2393850}" dt="2024-05-20T13:55:05.462" v="28" actId="47"/>
        <pc:sldMkLst>
          <pc:docMk/>
          <pc:sldMk cId="2921811376" sldId="257"/>
        </pc:sldMkLst>
      </pc:sldChg>
      <pc:sldChg chg="del">
        <pc:chgData name="Diffendorfer, James (Jay)" userId="3528caec-686e-42ab-92fe-addec2b82c7f" providerId="ADAL" clId="{5D77C774-5DBA-423C-BA79-A418D2393850}" dt="2024-05-20T13:55:05.462" v="28" actId="47"/>
        <pc:sldMkLst>
          <pc:docMk/>
          <pc:sldMk cId="957342763" sldId="258"/>
        </pc:sldMkLst>
      </pc:sldChg>
      <pc:sldChg chg="del">
        <pc:chgData name="Diffendorfer, James (Jay)" userId="3528caec-686e-42ab-92fe-addec2b82c7f" providerId="ADAL" clId="{5D77C774-5DBA-423C-BA79-A418D2393850}" dt="2024-05-20T13:55:05.462" v="28" actId="47"/>
        <pc:sldMkLst>
          <pc:docMk/>
          <pc:sldMk cId="1084197778" sldId="263"/>
        </pc:sldMkLst>
      </pc:sldChg>
      <pc:sldChg chg="del">
        <pc:chgData name="Diffendorfer, James (Jay)" userId="3528caec-686e-42ab-92fe-addec2b82c7f" providerId="ADAL" clId="{5D77C774-5DBA-423C-BA79-A418D2393850}" dt="2024-05-20T13:55:05.462" v="28" actId="47"/>
        <pc:sldMkLst>
          <pc:docMk/>
          <pc:sldMk cId="3591180179" sldId="264"/>
        </pc:sldMkLst>
      </pc:sldChg>
      <pc:sldChg chg="del">
        <pc:chgData name="Diffendorfer, James (Jay)" userId="3528caec-686e-42ab-92fe-addec2b82c7f" providerId="ADAL" clId="{5D77C774-5DBA-423C-BA79-A418D2393850}" dt="2024-05-20T13:55:05.462" v="28" actId="47"/>
        <pc:sldMkLst>
          <pc:docMk/>
          <pc:sldMk cId="45490480" sldId="271"/>
        </pc:sldMkLst>
      </pc:sldChg>
      <pc:sldChg chg="del">
        <pc:chgData name="Diffendorfer, James (Jay)" userId="3528caec-686e-42ab-92fe-addec2b82c7f" providerId="ADAL" clId="{5D77C774-5DBA-423C-BA79-A418D2393850}" dt="2024-05-20T13:55:05.462" v="28" actId="47"/>
        <pc:sldMkLst>
          <pc:docMk/>
          <pc:sldMk cId="2338555197" sldId="275"/>
        </pc:sldMkLst>
      </pc:sldChg>
      <pc:sldChg chg="addSp delSp modSp mod">
        <pc:chgData name="Diffendorfer, James (Jay)" userId="3528caec-686e-42ab-92fe-addec2b82c7f" providerId="ADAL" clId="{5D77C774-5DBA-423C-BA79-A418D2393850}" dt="2024-05-20T21:15:05.089" v="2073" actId="6549"/>
        <pc:sldMkLst>
          <pc:docMk/>
          <pc:sldMk cId="1937592378" sldId="287"/>
        </pc:sldMkLst>
        <pc:spChg chg="mod">
          <ac:chgData name="Diffendorfer, James (Jay)" userId="3528caec-686e-42ab-92fe-addec2b82c7f" providerId="ADAL" clId="{5D77C774-5DBA-423C-BA79-A418D2393850}" dt="2024-05-20T21:15:05.089" v="2073" actId="6549"/>
          <ac:spMkLst>
            <pc:docMk/>
            <pc:sldMk cId="1937592378" sldId="287"/>
            <ac:spMk id="31" creationId="{DDD0BFAD-8F5A-4A95-A0CE-197F71752BA8}"/>
          </ac:spMkLst>
        </pc:spChg>
        <pc:picChg chg="add del mod">
          <ac:chgData name="Diffendorfer, James (Jay)" userId="3528caec-686e-42ab-92fe-addec2b82c7f" providerId="ADAL" clId="{5D77C774-5DBA-423C-BA79-A418D2393850}" dt="2024-05-20T19:36:25.067" v="1821"/>
          <ac:picMkLst>
            <pc:docMk/>
            <pc:sldMk cId="1937592378" sldId="287"/>
            <ac:picMk id="2" creationId="{EED1E388-7618-876D-5A54-C81E06A3B23E}"/>
          </ac:picMkLst>
        </pc:picChg>
        <pc:picChg chg="add del mod">
          <ac:chgData name="Diffendorfer, James (Jay)" userId="3528caec-686e-42ab-92fe-addec2b82c7f" providerId="ADAL" clId="{5D77C774-5DBA-423C-BA79-A418D2393850}" dt="2024-05-20T19:36:33.470" v="1823"/>
          <ac:picMkLst>
            <pc:docMk/>
            <pc:sldMk cId="1937592378" sldId="287"/>
            <ac:picMk id="3" creationId="{7FF3CB1E-5FB6-2851-4FFE-B92F5F795BBA}"/>
          </ac:picMkLst>
        </pc:picChg>
        <pc:picChg chg="add del mod">
          <ac:chgData name="Diffendorfer, James (Jay)" userId="3528caec-686e-42ab-92fe-addec2b82c7f" providerId="ADAL" clId="{5D77C774-5DBA-423C-BA79-A418D2393850}" dt="2024-05-20T19:36:33.470" v="1823"/>
          <ac:picMkLst>
            <pc:docMk/>
            <pc:sldMk cId="1937592378" sldId="287"/>
            <ac:picMk id="5" creationId="{904DC4A0-4B25-163D-0B3C-6832B9C1A988}"/>
          </ac:picMkLst>
        </pc:picChg>
      </pc:sldChg>
      <pc:sldChg chg="del">
        <pc:chgData name="Diffendorfer, James (Jay)" userId="3528caec-686e-42ab-92fe-addec2b82c7f" providerId="ADAL" clId="{5D77C774-5DBA-423C-BA79-A418D2393850}" dt="2024-05-20T13:55:05.462" v="28" actId="47"/>
        <pc:sldMkLst>
          <pc:docMk/>
          <pc:sldMk cId="3991327135" sldId="379"/>
        </pc:sldMkLst>
      </pc:sldChg>
      <pc:sldChg chg="del">
        <pc:chgData name="Diffendorfer, James (Jay)" userId="3528caec-686e-42ab-92fe-addec2b82c7f" providerId="ADAL" clId="{5D77C774-5DBA-423C-BA79-A418D2393850}" dt="2024-05-20T13:55:05.462" v="28" actId="47"/>
        <pc:sldMkLst>
          <pc:docMk/>
          <pc:sldMk cId="3658425473" sldId="384"/>
        </pc:sldMkLst>
      </pc:sldChg>
      <pc:sldChg chg="del">
        <pc:chgData name="Diffendorfer, James (Jay)" userId="3528caec-686e-42ab-92fe-addec2b82c7f" providerId="ADAL" clId="{5D77C774-5DBA-423C-BA79-A418D2393850}" dt="2024-05-20T13:55:05.462" v="28" actId="47"/>
        <pc:sldMkLst>
          <pc:docMk/>
          <pc:sldMk cId="3658084641" sldId="385"/>
        </pc:sldMkLst>
      </pc:sldChg>
      <pc:sldChg chg="addSp delSp modSp add del mod ord">
        <pc:chgData name="Diffendorfer, James (Jay)" userId="3528caec-686e-42ab-92fe-addec2b82c7f" providerId="ADAL" clId="{5D77C774-5DBA-423C-BA79-A418D2393850}" dt="2024-05-20T14:06:01.479" v="132" actId="47"/>
        <pc:sldMkLst>
          <pc:docMk/>
          <pc:sldMk cId="160276735" sldId="474"/>
        </pc:sldMkLst>
        <pc:spChg chg="add del mod">
          <ac:chgData name="Diffendorfer, James (Jay)" userId="3528caec-686e-42ab-92fe-addec2b82c7f" providerId="ADAL" clId="{5D77C774-5DBA-423C-BA79-A418D2393850}" dt="2024-05-20T14:01:40.299" v="34" actId="478"/>
          <ac:spMkLst>
            <pc:docMk/>
            <pc:sldMk cId="160276735" sldId="474"/>
            <ac:spMk id="3" creationId="{7DCE0351-BD31-F0AB-CEF1-72C5261EF1D1}"/>
          </ac:spMkLst>
        </pc:spChg>
        <pc:spChg chg="add del mod">
          <ac:chgData name="Diffendorfer, James (Jay)" userId="3528caec-686e-42ab-92fe-addec2b82c7f" providerId="ADAL" clId="{5D77C774-5DBA-423C-BA79-A418D2393850}" dt="2024-05-20T14:02:10.453" v="40" actId="21"/>
          <ac:spMkLst>
            <pc:docMk/>
            <pc:sldMk cId="160276735" sldId="474"/>
            <ac:spMk id="4" creationId="{762BDA99-21BF-9FF7-2556-DD3674D41217}"/>
          </ac:spMkLst>
        </pc:spChg>
        <pc:spChg chg="add del">
          <ac:chgData name="Diffendorfer, James (Jay)" userId="3528caec-686e-42ab-92fe-addec2b82c7f" providerId="ADAL" clId="{5D77C774-5DBA-423C-BA79-A418D2393850}" dt="2024-05-20T14:02:10.453" v="40" actId="21"/>
          <ac:spMkLst>
            <pc:docMk/>
            <pc:sldMk cId="160276735" sldId="474"/>
            <ac:spMk id="5" creationId="{00000000-0000-0000-0000-000000000000}"/>
          </ac:spMkLst>
        </pc:spChg>
        <pc:spChg chg="del">
          <ac:chgData name="Diffendorfer, James (Jay)" userId="3528caec-686e-42ab-92fe-addec2b82c7f" providerId="ADAL" clId="{5D77C774-5DBA-423C-BA79-A418D2393850}" dt="2024-05-20T14:01:36.920" v="33" actId="478"/>
          <ac:spMkLst>
            <pc:docMk/>
            <pc:sldMk cId="160276735" sldId="474"/>
            <ac:spMk id="9" creationId="{00000000-0000-0000-0000-000000000000}"/>
          </ac:spMkLst>
        </pc:spChg>
        <pc:spChg chg="add del">
          <ac:chgData name="Diffendorfer, James (Jay)" userId="3528caec-686e-42ab-92fe-addec2b82c7f" providerId="ADAL" clId="{5D77C774-5DBA-423C-BA79-A418D2393850}" dt="2024-05-20T14:02:10.453" v="40" actId="21"/>
          <ac:spMkLst>
            <pc:docMk/>
            <pc:sldMk cId="160276735" sldId="474"/>
            <ac:spMk id="10" creationId="{00000000-0000-0000-0000-000000000000}"/>
          </ac:spMkLst>
        </pc:spChg>
        <pc:spChg chg="add del">
          <ac:chgData name="Diffendorfer, James (Jay)" userId="3528caec-686e-42ab-92fe-addec2b82c7f" providerId="ADAL" clId="{5D77C774-5DBA-423C-BA79-A418D2393850}" dt="2024-05-20T14:02:10.453" v="40" actId="21"/>
          <ac:spMkLst>
            <pc:docMk/>
            <pc:sldMk cId="160276735" sldId="474"/>
            <ac:spMk id="11" creationId="{00000000-0000-0000-0000-000000000000}"/>
          </ac:spMkLst>
        </pc:spChg>
        <pc:spChg chg="add del">
          <ac:chgData name="Diffendorfer, James (Jay)" userId="3528caec-686e-42ab-92fe-addec2b82c7f" providerId="ADAL" clId="{5D77C774-5DBA-423C-BA79-A418D2393850}" dt="2024-05-20T14:02:10.453" v="40" actId="21"/>
          <ac:spMkLst>
            <pc:docMk/>
            <pc:sldMk cId="160276735" sldId="474"/>
            <ac:spMk id="15" creationId="{00000000-0000-0000-0000-000000000000}"/>
          </ac:spMkLst>
        </pc:spChg>
        <pc:grpChg chg="add del">
          <ac:chgData name="Diffendorfer, James (Jay)" userId="3528caec-686e-42ab-92fe-addec2b82c7f" providerId="ADAL" clId="{5D77C774-5DBA-423C-BA79-A418D2393850}" dt="2024-05-20T14:02:10.453" v="40" actId="21"/>
          <ac:grpSpMkLst>
            <pc:docMk/>
            <pc:sldMk cId="160276735" sldId="474"/>
            <ac:grpSpMk id="12" creationId="{00000000-0000-0000-0000-000000000000}"/>
          </ac:grpSpMkLst>
        </pc:grpChg>
        <pc:picChg chg="add del mod">
          <ac:chgData name="Diffendorfer, James (Jay)" userId="3528caec-686e-42ab-92fe-addec2b82c7f" providerId="ADAL" clId="{5D77C774-5DBA-423C-BA79-A418D2393850}" dt="2024-05-20T14:02:10.453" v="40" actId="21"/>
          <ac:picMkLst>
            <pc:docMk/>
            <pc:sldMk cId="160276735" sldId="474"/>
            <ac:picMk id="8" creationId="{00000000-0000-0000-0000-000000000000}"/>
          </ac:picMkLst>
        </pc:picChg>
        <pc:picChg chg="add del mod">
          <ac:chgData name="Diffendorfer, James (Jay)" userId="3528caec-686e-42ab-92fe-addec2b82c7f" providerId="ADAL" clId="{5D77C774-5DBA-423C-BA79-A418D2393850}" dt="2024-05-20T14:02:10.453" v="40" actId="21"/>
          <ac:picMkLst>
            <pc:docMk/>
            <pc:sldMk cId="160276735" sldId="474"/>
            <ac:picMk id="13316" creationId="{00000000-0000-0000-0000-000000000000}"/>
          </ac:picMkLst>
        </pc:picChg>
        <pc:picChg chg="add del">
          <ac:chgData name="Diffendorfer, James (Jay)" userId="3528caec-686e-42ab-92fe-addec2b82c7f" providerId="ADAL" clId="{5D77C774-5DBA-423C-BA79-A418D2393850}" dt="2024-05-20T14:02:10.453" v="40" actId="21"/>
          <ac:picMkLst>
            <pc:docMk/>
            <pc:sldMk cId="160276735" sldId="474"/>
            <ac:picMk id="13320" creationId="{00000000-0000-0000-0000-000000000000}"/>
          </ac:picMkLst>
        </pc:picChg>
      </pc:sldChg>
      <pc:sldChg chg="addSp delSp modSp add mod modNotes">
        <pc:chgData name="Diffendorfer, James (Jay)" userId="3528caec-686e-42ab-92fe-addec2b82c7f" providerId="ADAL" clId="{5D77C774-5DBA-423C-BA79-A418D2393850}" dt="2024-05-20T19:37:50.087" v="1838" actId="1076"/>
        <pc:sldMkLst>
          <pc:docMk/>
          <pc:sldMk cId="2128650517" sldId="584"/>
        </pc:sldMkLst>
        <pc:spChg chg="mod">
          <ac:chgData name="Diffendorfer, James (Jay)" userId="3528caec-686e-42ab-92fe-addec2b82c7f" providerId="ADAL" clId="{5D77C774-5DBA-423C-BA79-A418D2393850}" dt="2024-05-20T14:06:19.201" v="134" actId="1076"/>
          <ac:spMkLst>
            <pc:docMk/>
            <pc:sldMk cId="2128650517" sldId="584"/>
            <ac:spMk id="2" creationId="{00000000-0000-0000-0000-000000000000}"/>
          </ac:spMkLst>
        </pc:spChg>
        <pc:spChg chg="mod">
          <ac:chgData name="Diffendorfer, James (Jay)" userId="3528caec-686e-42ab-92fe-addec2b82c7f" providerId="ADAL" clId="{5D77C774-5DBA-423C-BA79-A418D2393850}" dt="2024-05-20T17:29:50.483" v="717" actId="1076"/>
          <ac:spMkLst>
            <pc:docMk/>
            <pc:sldMk cId="2128650517" sldId="584"/>
            <ac:spMk id="5" creationId="{00000000-0000-0000-0000-000000000000}"/>
          </ac:spMkLst>
        </pc:spChg>
        <pc:spChg chg="mod">
          <ac:chgData name="Diffendorfer, James (Jay)" userId="3528caec-686e-42ab-92fe-addec2b82c7f" providerId="ADAL" clId="{5D77C774-5DBA-423C-BA79-A418D2393850}" dt="2024-05-20T17:29:40.245" v="716" actId="6549"/>
          <ac:spMkLst>
            <pc:docMk/>
            <pc:sldMk cId="2128650517" sldId="584"/>
            <ac:spMk id="6" creationId="{00000000-0000-0000-0000-000000000000}"/>
          </ac:spMkLst>
        </pc:spChg>
        <pc:spChg chg="mod">
          <ac:chgData name="Diffendorfer, James (Jay)" userId="3528caec-686e-42ab-92fe-addec2b82c7f" providerId="ADAL" clId="{5D77C774-5DBA-423C-BA79-A418D2393850}" dt="2024-05-20T14:42:29.007" v="616" actId="6549"/>
          <ac:spMkLst>
            <pc:docMk/>
            <pc:sldMk cId="2128650517" sldId="584"/>
            <ac:spMk id="7" creationId="{00000000-0000-0000-0000-000000000000}"/>
          </ac:spMkLst>
        </pc:spChg>
        <pc:picChg chg="del">
          <ac:chgData name="Diffendorfer, James (Jay)" userId="3528caec-686e-42ab-92fe-addec2b82c7f" providerId="ADAL" clId="{5D77C774-5DBA-423C-BA79-A418D2393850}" dt="2024-05-20T14:43:51.170" v="624" actId="478"/>
          <ac:picMkLst>
            <pc:docMk/>
            <pc:sldMk cId="2128650517" sldId="584"/>
            <ac:picMk id="8" creationId="{00000000-0000-0000-0000-000000000000}"/>
          </ac:picMkLst>
        </pc:picChg>
        <pc:picChg chg="add mod modCrop">
          <ac:chgData name="Diffendorfer, James (Jay)" userId="3528caec-686e-42ab-92fe-addec2b82c7f" providerId="ADAL" clId="{5D77C774-5DBA-423C-BA79-A418D2393850}" dt="2024-05-20T14:43:56.151" v="625" actId="1076"/>
          <ac:picMkLst>
            <pc:docMk/>
            <pc:sldMk cId="2128650517" sldId="584"/>
            <ac:picMk id="12" creationId="{B28E5D2C-D8EF-55D9-B766-6A88F832AE01}"/>
          </ac:picMkLst>
        </pc:picChg>
        <pc:picChg chg="add mod">
          <ac:chgData name="Diffendorfer, James (Jay)" userId="3528caec-686e-42ab-92fe-addec2b82c7f" providerId="ADAL" clId="{5D77C774-5DBA-423C-BA79-A418D2393850}" dt="2024-05-20T19:37:44.781" v="1836" actId="14100"/>
          <ac:picMkLst>
            <pc:docMk/>
            <pc:sldMk cId="2128650517" sldId="584"/>
            <ac:picMk id="13" creationId="{B7E18F2E-1694-6E4E-00C7-8B0849208BCB}"/>
          </ac:picMkLst>
        </pc:picChg>
        <pc:picChg chg="add mod">
          <ac:chgData name="Diffendorfer, James (Jay)" userId="3528caec-686e-42ab-92fe-addec2b82c7f" providerId="ADAL" clId="{5D77C774-5DBA-423C-BA79-A418D2393850}" dt="2024-05-20T19:37:46.816" v="1837" actId="1076"/>
          <ac:picMkLst>
            <pc:docMk/>
            <pc:sldMk cId="2128650517" sldId="584"/>
            <ac:picMk id="14" creationId="{C035BB04-7C2F-CF96-9F8F-155B4D67EFB0}"/>
          </ac:picMkLst>
        </pc:picChg>
        <pc:picChg chg="add mod">
          <ac:chgData name="Diffendorfer, James (Jay)" userId="3528caec-686e-42ab-92fe-addec2b82c7f" providerId="ADAL" clId="{5D77C774-5DBA-423C-BA79-A418D2393850}" dt="2024-05-20T19:37:50.087" v="1838" actId="1076"/>
          <ac:picMkLst>
            <pc:docMk/>
            <pc:sldMk cId="2128650517" sldId="584"/>
            <ac:picMk id="15" creationId="{E70D70BB-1C58-A124-3F22-8D5561DC62BD}"/>
          </ac:picMkLst>
        </pc:picChg>
      </pc:sldChg>
      <pc:sldChg chg="addSp delSp modSp add mod ord">
        <pc:chgData name="Diffendorfer, James (Jay)" userId="3528caec-686e-42ab-92fe-addec2b82c7f" providerId="ADAL" clId="{5D77C774-5DBA-423C-BA79-A418D2393850}" dt="2024-05-20T19:38:12.797" v="1845"/>
        <pc:sldMkLst>
          <pc:docMk/>
          <pc:sldMk cId="3177309781" sldId="589"/>
        </pc:sldMkLst>
        <pc:spChg chg="mod">
          <ac:chgData name="Diffendorfer, James (Jay)" userId="3528caec-686e-42ab-92fe-addec2b82c7f" providerId="ADAL" clId="{5D77C774-5DBA-423C-BA79-A418D2393850}" dt="2024-05-20T19:31:35.714" v="1803" actId="6549"/>
          <ac:spMkLst>
            <pc:docMk/>
            <pc:sldMk cId="3177309781" sldId="589"/>
            <ac:spMk id="2" creationId="{00000000-0000-0000-0000-000000000000}"/>
          </ac:spMkLst>
        </pc:spChg>
        <pc:spChg chg="del mod">
          <ac:chgData name="Diffendorfer, James (Jay)" userId="3528caec-686e-42ab-92fe-addec2b82c7f" providerId="ADAL" clId="{5D77C774-5DBA-423C-BA79-A418D2393850}" dt="2024-05-20T19:32:04.183" v="1811" actId="478"/>
          <ac:spMkLst>
            <pc:docMk/>
            <pc:sldMk cId="3177309781" sldId="589"/>
            <ac:spMk id="3" creationId="{00000000-0000-0000-0000-000000000000}"/>
          </ac:spMkLst>
        </pc:spChg>
        <pc:spChg chg="del">
          <ac:chgData name="Diffendorfer, James (Jay)" userId="3528caec-686e-42ab-92fe-addec2b82c7f" providerId="ADAL" clId="{5D77C774-5DBA-423C-BA79-A418D2393850}" dt="2024-05-20T19:32:07.215" v="1812" actId="478"/>
          <ac:spMkLst>
            <pc:docMk/>
            <pc:sldMk cId="3177309781" sldId="589"/>
            <ac:spMk id="4" creationId="{00000000-0000-0000-0000-000000000000}"/>
          </ac:spMkLst>
        </pc:spChg>
        <pc:spChg chg="mod">
          <ac:chgData name="Diffendorfer, James (Jay)" userId="3528caec-686e-42ab-92fe-addec2b82c7f" providerId="ADAL" clId="{5D77C774-5DBA-423C-BA79-A418D2393850}" dt="2024-05-20T19:32:14.978" v="1815" actId="1076"/>
          <ac:spMkLst>
            <pc:docMk/>
            <pc:sldMk cId="3177309781" sldId="589"/>
            <ac:spMk id="5" creationId="{00000000-0000-0000-0000-000000000000}"/>
          </ac:spMkLst>
        </pc:spChg>
        <pc:spChg chg="mod">
          <ac:chgData name="Diffendorfer, James (Jay)" userId="3528caec-686e-42ab-92fe-addec2b82c7f" providerId="ADAL" clId="{5D77C774-5DBA-423C-BA79-A418D2393850}" dt="2024-05-20T19:32:20.120" v="1817" actId="6549"/>
          <ac:spMkLst>
            <pc:docMk/>
            <pc:sldMk cId="3177309781" sldId="589"/>
            <ac:spMk id="8" creationId="{00000000-0000-0000-0000-000000000000}"/>
          </ac:spMkLst>
        </pc:spChg>
        <pc:spChg chg="add del mod">
          <ac:chgData name="Diffendorfer, James (Jay)" userId="3528caec-686e-42ab-92fe-addec2b82c7f" providerId="ADAL" clId="{5D77C774-5DBA-423C-BA79-A418D2393850}" dt="2024-05-20T19:32:11.935" v="1814" actId="478"/>
          <ac:spMkLst>
            <pc:docMk/>
            <pc:sldMk cId="3177309781" sldId="589"/>
            <ac:spMk id="9" creationId="{AC50B823-C8F9-CBAE-DA58-3921D0378A65}"/>
          </ac:spMkLst>
        </pc:spChg>
        <pc:picChg chg="add mod">
          <ac:chgData name="Diffendorfer, James (Jay)" userId="3528caec-686e-42ab-92fe-addec2b82c7f" providerId="ADAL" clId="{5D77C774-5DBA-423C-BA79-A418D2393850}" dt="2024-05-20T19:38:12.797" v="1845"/>
          <ac:picMkLst>
            <pc:docMk/>
            <pc:sldMk cId="3177309781" sldId="589"/>
            <ac:picMk id="10" creationId="{401214B4-889F-6D2B-AFE8-2D451D042920}"/>
          </ac:picMkLst>
        </pc:picChg>
        <pc:picChg chg="add mod">
          <ac:chgData name="Diffendorfer, James (Jay)" userId="3528caec-686e-42ab-92fe-addec2b82c7f" providerId="ADAL" clId="{5D77C774-5DBA-423C-BA79-A418D2393850}" dt="2024-05-20T19:38:12.797" v="1845"/>
          <ac:picMkLst>
            <pc:docMk/>
            <pc:sldMk cId="3177309781" sldId="589"/>
            <ac:picMk id="11" creationId="{62C3CBF7-0276-A948-A636-ED652ACAEADC}"/>
          </ac:picMkLst>
        </pc:picChg>
        <pc:picChg chg="add mod">
          <ac:chgData name="Diffendorfer, James (Jay)" userId="3528caec-686e-42ab-92fe-addec2b82c7f" providerId="ADAL" clId="{5D77C774-5DBA-423C-BA79-A418D2393850}" dt="2024-05-20T19:38:12.797" v="1845"/>
          <ac:picMkLst>
            <pc:docMk/>
            <pc:sldMk cId="3177309781" sldId="589"/>
            <ac:picMk id="12" creationId="{68A90B14-79CC-A3B5-1CD8-6660FE0428BF}"/>
          </ac:picMkLst>
        </pc:picChg>
      </pc:sldChg>
      <pc:sldChg chg="addSp delSp modSp mod modClrScheme chgLayout">
        <pc:chgData name="Diffendorfer, James (Jay)" userId="3528caec-686e-42ab-92fe-addec2b82c7f" providerId="ADAL" clId="{5D77C774-5DBA-423C-BA79-A418D2393850}" dt="2024-05-20T19:38:01.535" v="1840"/>
        <pc:sldMkLst>
          <pc:docMk/>
          <pc:sldMk cId="3551144160" sldId="599"/>
        </pc:sldMkLst>
        <pc:spChg chg="del">
          <ac:chgData name="Diffendorfer, James (Jay)" userId="3528caec-686e-42ab-92fe-addec2b82c7f" providerId="ADAL" clId="{5D77C774-5DBA-423C-BA79-A418D2393850}" dt="2024-05-20T14:13:23.423" v="448" actId="478"/>
          <ac:spMkLst>
            <pc:docMk/>
            <pc:sldMk cId="3551144160" sldId="599"/>
            <ac:spMk id="2" creationId="{00000000-0000-0000-0000-000000000000}"/>
          </ac:spMkLst>
        </pc:spChg>
        <pc:spChg chg="mod">
          <ac:chgData name="Diffendorfer, James (Jay)" userId="3528caec-686e-42ab-92fe-addec2b82c7f" providerId="ADAL" clId="{5D77C774-5DBA-423C-BA79-A418D2393850}" dt="2024-05-20T14:25:26.933" v="549" actId="255"/>
          <ac:spMkLst>
            <pc:docMk/>
            <pc:sldMk cId="3551144160" sldId="599"/>
            <ac:spMk id="3" creationId="{00000000-0000-0000-0000-000000000000}"/>
          </ac:spMkLst>
        </pc:spChg>
        <pc:spChg chg="del">
          <ac:chgData name="Diffendorfer, James (Jay)" userId="3528caec-686e-42ab-92fe-addec2b82c7f" providerId="ADAL" clId="{5D77C774-5DBA-423C-BA79-A418D2393850}" dt="2024-05-20T14:25:03.440" v="545" actId="478"/>
          <ac:spMkLst>
            <pc:docMk/>
            <pc:sldMk cId="3551144160" sldId="599"/>
            <ac:spMk id="4" creationId="{00000000-0000-0000-0000-000000000000}"/>
          </ac:spMkLst>
        </pc:spChg>
        <pc:spChg chg="add mod ord">
          <ac:chgData name="Diffendorfer, James (Jay)" userId="3528caec-686e-42ab-92fe-addec2b82c7f" providerId="ADAL" clId="{5D77C774-5DBA-423C-BA79-A418D2393850}" dt="2024-05-20T14:32:50.740" v="563" actId="700"/>
          <ac:spMkLst>
            <pc:docMk/>
            <pc:sldMk cId="3551144160" sldId="599"/>
            <ac:spMk id="6" creationId="{32EAEE30-DAC8-7E70-E2B3-473E641D4AA8}"/>
          </ac:spMkLst>
        </pc:spChg>
        <pc:spChg chg="add del mod">
          <ac:chgData name="Diffendorfer, James (Jay)" userId="3528caec-686e-42ab-92fe-addec2b82c7f" providerId="ADAL" clId="{5D77C774-5DBA-423C-BA79-A418D2393850}" dt="2024-05-20T14:23:43.366" v="492" actId="478"/>
          <ac:spMkLst>
            <pc:docMk/>
            <pc:sldMk cId="3551144160" sldId="599"/>
            <ac:spMk id="10" creationId="{6AA5D62E-BCE1-5FF2-3B88-2ADC61964099}"/>
          </ac:spMkLst>
        </pc:spChg>
        <pc:spChg chg="del">
          <ac:chgData name="Diffendorfer, James (Jay)" userId="3528caec-686e-42ab-92fe-addec2b82c7f" providerId="ADAL" clId="{5D77C774-5DBA-423C-BA79-A418D2393850}" dt="2024-05-20T14:13:27.592" v="449" actId="478"/>
          <ac:spMkLst>
            <pc:docMk/>
            <pc:sldMk cId="3551144160" sldId="599"/>
            <ac:spMk id="13" creationId="{00000000-0000-0000-0000-000000000000}"/>
          </ac:spMkLst>
        </pc:spChg>
        <pc:spChg chg="del">
          <ac:chgData name="Diffendorfer, James (Jay)" userId="3528caec-686e-42ab-92fe-addec2b82c7f" providerId="ADAL" clId="{5D77C774-5DBA-423C-BA79-A418D2393850}" dt="2024-05-20T14:13:48.367" v="478" actId="478"/>
          <ac:spMkLst>
            <pc:docMk/>
            <pc:sldMk cId="3551144160" sldId="599"/>
            <ac:spMk id="19" creationId="{00000000-0000-0000-0000-000000000000}"/>
          </ac:spMkLst>
        </pc:spChg>
        <pc:spChg chg="mod">
          <ac:chgData name="Diffendorfer, James (Jay)" userId="3528caec-686e-42ab-92fe-addec2b82c7f" providerId="ADAL" clId="{5D77C774-5DBA-423C-BA79-A418D2393850}" dt="2024-05-20T14:24:34.291" v="501" actId="12789"/>
          <ac:spMkLst>
            <pc:docMk/>
            <pc:sldMk cId="3551144160" sldId="599"/>
            <ac:spMk id="20" creationId="{00000000-0000-0000-0000-000000000000}"/>
          </ac:spMkLst>
        </pc:spChg>
        <pc:spChg chg="add mod">
          <ac:chgData name="Diffendorfer, James (Jay)" userId="3528caec-686e-42ab-92fe-addec2b82c7f" providerId="ADAL" clId="{5D77C774-5DBA-423C-BA79-A418D2393850}" dt="2024-05-20T14:33:32.234" v="566" actId="1076"/>
          <ac:spMkLst>
            <pc:docMk/>
            <pc:sldMk cId="3551144160" sldId="599"/>
            <ac:spMk id="23" creationId="{A2188301-42FD-553D-4DA6-0E09CC858AB3}"/>
          </ac:spMkLst>
        </pc:spChg>
        <pc:grpChg chg="mod">
          <ac:chgData name="Diffendorfer, James (Jay)" userId="3528caec-686e-42ab-92fe-addec2b82c7f" providerId="ADAL" clId="{5D77C774-5DBA-423C-BA79-A418D2393850}" dt="2024-05-20T14:24:34.291" v="501" actId="12789"/>
          <ac:grpSpMkLst>
            <pc:docMk/>
            <pc:sldMk cId="3551144160" sldId="599"/>
            <ac:grpSpMk id="21" creationId="{00000000-0000-0000-0000-000000000000}"/>
          </ac:grpSpMkLst>
        </pc:grpChg>
        <pc:picChg chg="add del mod">
          <ac:chgData name="Diffendorfer, James (Jay)" userId="3528caec-686e-42ab-92fe-addec2b82c7f" providerId="ADAL" clId="{5D77C774-5DBA-423C-BA79-A418D2393850}" dt="2024-05-20T14:30:30.998" v="554" actId="478"/>
          <ac:picMkLst>
            <pc:docMk/>
            <pc:sldMk cId="3551144160" sldId="599"/>
            <ac:picMk id="8" creationId="{9D8D6BB8-228D-FC3C-8058-32F9045549EA}"/>
          </ac:picMkLst>
        </pc:picChg>
        <pc:picChg chg="mod">
          <ac:chgData name="Diffendorfer, James (Jay)" userId="3528caec-686e-42ab-92fe-addec2b82c7f" providerId="ADAL" clId="{5D77C774-5DBA-423C-BA79-A418D2393850}" dt="2024-05-20T14:24:34.291" v="501" actId="12789"/>
          <ac:picMkLst>
            <pc:docMk/>
            <pc:sldMk cId="3551144160" sldId="599"/>
            <ac:picMk id="9" creationId="{00000000-0000-0000-0000-000000000000}"/>
          </ac:picMkLst>
        </pc:picChg>
        <pc:picChg chg="del mod">
          <ac:chgData name="Diffendorfer, James (Jay)" userId="3528caec-686e-42ab-92fe-addec2b82c7f" providerId="ADAL" clId="{5D77C774-5DBA-423C-BA79-A418D2393850}" dt="2024-05-20T14:23:38.195" v="491" actId="478"/>
          <ac:picMkLst>
            <pc:docMk/>
            <pc:sldMk cId="3551144160" sldId="599"/>
            <ac:picMk id="14" creationId="{00000000-0000-0000-0000-000000000000}"/>
          </ac:picMkLst>
        </pc:picChg>
        <pc:picChg chg="add mod">
          <ac:chgData name="Diffendorfer, James (Jay)" userId="3528caec-686e-42ab-92fe-addec2b82c7f" providerId="ADAL" clId="{5D77C774-5DBA-423C-BA79-A418D2393850}" dt="2024-05-20T14:33:25.174" v="565" actId="1076"/>
          <ac:picMkLst>
            <pc:docMk/>
            <pc:sldMk cId="3551144160" sldId="599"/>
            <ac:picMk id="24" creationId="{7E1984FE-7757-10FA-DEFA-C88B28AF5F61}"/>
          </ac:picMkLst>
        </pc:picChg>
        <pc:picChg chg="add mod">
          <ac:chgData name="Diffendorfer, James (Jay)" userId="3528caec-686e-42ab-92fe-addec2b82c7f" providerId="ADAL" clId="{5D77C774-5DBA-423C-BA79-A418D2393850}" dt="2024-05-20T19:38:01.535" v="1840"/>
          <ac:picMkLst>
            <pc:docMk/>
            <pc:sldMk cId="3551144160" sldId="599"/>
            <ac:picMk id="25" creationId="{52AA4C73-7645-DB1D-4B3C-2FC498740503}"/>
          </ac:picMkLst>
        </pc:picChg>
        <pc:picChg chg="add mod">
          <ac:chgData name="Diffendorfer, James (Jay)" userId="3528caec-686e-42ab-92fe-addec2b82c7f" providerId="ADAL" clId="{5D77C774-5DBA-423C-BA79-A418D2393850}" dt="2024-05-20T19:38:01.535" v="1840"/>
          <ac:picMkLst>
            <pc:docMk/>
            <pc:sldMk cId="3551144160" sldId="599"/>
            <ac:picMk id="26" creationId="{FCD077C7-4A06-DEAC-DDFC-06068BD1D58A}"/>
          </ac:picMkLst>
        </pc:picChg>
        <pc:picChg chg="add mod">
          <ac:chgData name="Diffendorfer, James (Jay)" userId="3528caec-686e-42ab-92fe-addec2b82c7f" providerId="ADAL" clId="{5D77C774-5DBA-423C-BA79-A418D2393850}" dt="2024-05-20T19:38:01.535" v="1840"/>
          <ac:picMkLst>
            <pc:docMk/>
            <pc:sldMk cId="3551144160" sldId="599"/>
            <ac:picMk id="27" creationId="{A69638C6-B688-2772-8DD9-47B0D6FF53F3}"/>
          </ac:picMkLst>
        </pc:picChg>
        <pc:picChg chg="mod">
          <ac:chgData name="Diffendorfer, James (Jay)" userId="3528caec-686e-42ab-92fe-addec2b82c7f" providerId="ADAL" clId="{5D77C774-5DBA-423C-BA79-A418D2393850}" dt="2024-05-20T14:24:34.291" v="501" actId="12789"/>
          <ac:picMkLst>
            <pc:docMk/>
            <pc:sldMk cId="3551144160" sldId="599"/>
            <ac:picMk id="1026" creationId="{00000000-0000-0000-0000-000000000000}"/>
          </ac:picMkLst>
        </pc:picChg>
        <pc:picChg chg="mod">
          <ac:chgData name="Diffendorfer, James (Jay)" userId="3528caec-686e-42ab-92fe-addec2b82c7f" providerId="ADAL" clId="{5D77C774-5DBA-423C-BA79-A418D2393850}" dt="2024-05-20T14:17:02.536" v="484" actId="1076"/>
          <ac:picMkLst>
            <pc:docMk/>
            <pc:sldMk cId="3551144160" sldId="599"/>
            <ac:picMk id="1028" creationId="{00000000-0000-0000-0000-000000000000}"/>
          </ac:picMkLst>
        </pc:picChg>
        <pc:cxnChg chg="mod">
          <ac:chgData name="Diffendorfer, James (Jay)" userId="3528caec-686e-42ab-92fe-addec2b82c7f" providerId="ADAL" clId="{5D77C774-5DBA-423C-BA79-A418D2393850}" dt="2024-05-20T14:24:34.291" v="501" actId="12789"/>
          <ac:cxnSpMkLst>
            <pc:docMk/>
            <pc:sldMk cId="3551144160" sldId="599"/>
            <ac:cxnSpMk id="12" creationId="{00000000-0000-0000-0000-000000000000}"/>
          </ac:cxnSpMkLst>
        </pc:cxnChg>
        <pc:cxnChg chg="mod">
          <ac:chgData name="Diffendorfer, James (Jay)" userId="3528caec-686e-42ab-92fe-addec2b82c7f" providerId="ADAL" clId="{5D77C774-5DBA-423C-BA79-A418D2393850}" dt="2024-05-20T14:24:34.291" v="501" actId="12789"/>
          <ac:cxnSpMkLst>
            <pc:docMk/>
            <pc:sldMk cId="3551144160" sldId="599"/>
            <ac:cxnSpMk id="17" creationId="{00000000-0000-0000-0000-000000000000}"/>
          </ac:cxnSpMkLst>
        </pc:cxnChg>
        <pc:cxnChg chg="mod">
          <ac:chgData name="Diffendorfer, James (Jay)" userId="3528caec-686e-42ab-92fe-addec2b82c7f" providerId="ADAL" clId="{5D77C774-5DBA-423C-BA79-A418D2393850}" dt="2024-05-20T14:24:34.291" v="501" actId="12789"/>
          <ac:cxnSpMkLst>
            <pc:docMk/>
            <pc:sldMk cId="3551144160" sldId="599"/>
            <ac:cxnSpMk id="18" creationId="{00000000-0000-0000-0000-000000000000}"/>
          </ac:cxnSpMkLst>
        </pc:cxnChg>
      </pc:sldChg>
      <pc:sldChg chg="del">
        <pc:chgData name="Diffendorfer, James (Jay)" userId="3528caec-686e-42ab-92fe-addec2b82c7f" providerId="ADAL" clId="{5D77C774-5DBA-423C-BA79-A418D2393850}" dt="2024-05-20T13:55:05.462" v="28" actId="47"/>
        <pc:sldMkLst>
          <pc:docMk/>
          <pc:sldMk cId="1927152654" sldId="781"/>
        </pc:sldMkLst>
      </pc:sldChg>
      <pc:sldChg chg="del">
        <pc:chgData name="Diffendorfer, James (Jay)" userId="3528caec-686e-42ab-92fe-addec2b82c7f" providerId="ADAL" clId="{5D77C774-5DBA-423C-BA79-A418D2393850}" dt="2024-05-20T13:55:05.462" v="28" actId="47"/>
        <pc:sldMkLst>
          <pc:docMk/>
          <pc:sldMk cId="4222233251" sldId="850"/>
        </pc:sldMkLst>
      </pc:sldChg>
      <pc:sldChg chg="del">
        <pc:chgData name="Diffendorfer, James (Jay)" userId="3528caec-686e-42ab-92fe-addec2b82c7f" providerId="ADAL" clId="{5D77C774-5DBA-423C-BA79-A418D2393850}" dt="2024-05-20T13:55:05.462" v="28" actId="47"/>
        <pc:sldMkLst>
          <pc:docMk/>
          <pc:sldMk cId="2904391577" sldId="2128752551"/>
        </pc:sldMkLst>
      </pc:sldChg>
      <pc:sldChg chg="del">
        <pc:chgData name="Diffendorfer, James (Jay)" userId="3528caec-686e-42ab-92fe-addec2b82c7f" providerId="ADAL" clId="{5D77C774-5DBA-423C-BA79-A418D2393850}" dt="2024-05-20T13:55:05.462" v="28" actId="47"/>
        <pc:sldMkLst>
          <pc:docMk/>
          <pc:sldMk cId="3662564053" sldId="2128752627"/>
        </pc:sldMkLst>
      </pc:sldChg>
      <pc:sldChg chg="addSp delSp modSp mod modClrScheme chgLayout">
        <pc:chgData name="Diffendorfer, James (Jay)" userId="3528caec-686e-42ab-92fe-addec2b82c7f" providerId="ADAL" clId="{5D77C774-5DBA-423C-BA79-A418D2393850}" dt="2024-05-20T20:03:57.816" v="2060" actId="1076"/>
        <pc:sldMkLst>
          <pc:docMk/>
          <pc:sldMk cId="2145291267" sldId="2128752643"/>
        </pc:sldMkLst>
        <pc:spChg chg="del">
          <ac:chgData name="Diffendorfer, James (Jay)" userId="3528caec-686e-42ab-92fe-addec2b82c7f" providerId="ADAL" clId="{5D77C774-5DBA-423C-BA79-A418D2393850}" dt="2024-05-20T13:52:01.917" v="1" actId="478"/>
          <ac:spMkLst>
            <pc:docMk/>
            <pc:sldMk cId="2145291267" sldId="2128752643"/>
            <ac:spMk id="3" creationId="{B7EBD199-B24D-9CCA-A68C-50C5C0966BF4}"/>
          </ac:spMkLst>
        </pc:spChg>
        <pc:spChg chg="del">
          <ac:chgData name="Diffendorfer, James (Jay)" userId="3528caec-686e-42ab-92fe-addec2b82c7f" providerId="ADAL" clId="{5D77C774-5DBA-423C-BA79-A418D2393850}" dt="2024-05-20T19:55:55.171" v="1995" actId="478"/>
          <ac:spMkLst>
            <pc:docMk/>
            <pc:sldMk cId="2145291267" sldId="2128752643"/>
            <ac:spMk id="7" creationId="{655B5675-2BBE-E133-E1DC-95F3B15D000B}"/>
          </ac:spMkLst>
        </pc:spChg>
        <pc:spChg chg="add del mod">
          <ac:chgData name="Diffendorfer, James (Jay)" userId="3528caec-686e-42ab-92fe-addec2b82c7f" providerId="ADAL" clId="{5D77C774-5DBA-423C-BA79-A418D2393850}" dt="2024-05-20T13:52:36.115" v="9" actId="700"/>
          <ac:spMkLst>
            <pc:docMk/>
            <pc:sldMk cId="2145291267" sldId="2128752643"/>
            <ac:spMk id="10" creationId="{31C754AF-D296-2B5E-36F0-38E2A985605B}"/>
          </ac:spMkLst>
        </pc:spChg>
        <pc:spChg chg="del mod">
          <ac:chgData name="Diffendorfer, James (Jay)" userId="3528caec-686e-42ab-92fe-addec2b82c7f" providerId="ADAL" clId="{5D77C774-5DBA-423C-BA79-A418D2393850}" dt="2024-05-20T14:02:31.265" v="43" actId="478"/>
          <ac:spMkLst>
            <pc:docMk/>
            <pc:sldMk cId="2145291267" sldId="2128752643"/>
            <ac:spMk id="11" creationId="{8728C36D-61ED-6EE2-6328-CC4836272A9D}"/>
          </ac:spMkLst>
        </pc:spChg>
        <pc:spChg chg="add del mod">
          <ac:chgData name="Diffendorfer, James (Jay)" userId="3528caec-686e-42ab-92fe-addec2b82c7f" providerId="ADAL" clId="{5D77C774-5DBA-423C-BA79-A418D2393850}" dt="2024-05-20T14:02:37.859" v="46" actId="478"/>
          <ac:spMkLst>
            <pc:docMk/>
            <pc:sldMk cId="2145291267" sldId="2128752643"/>
            <ac:spMk id="12" creationId="{8C5672BD-BAB2-DD0F-C20B-C6B1D3C9B790}"/>
          </ac:spMkLst>
        </pc:spChg>
        <pc:spChg chg="del">
          <ac:chgData name="Diffendorfer, James (Jay)" userId="3528caec-686e-42ab-92fe-addec2b82c7f" providerId="ADAL" clId="{5D77C774-5DBA-423C-BA79-A418D2393850}" dt="2024-05-20T14:02:30.408" v="42" actId="478"/>
          <ac:spMkLst>
            <pc:docMk/>
            <pc:sldMk cId="2145291267" sldId="2128752643"/>
            <ac:spMk id="13" creationId="{EA0F9C46-1543-B89B-E015-6E05157EF2CE}"/>
          </ac:spMkLst>
        </pc:spChg>
        <pc:spChg chg="add del mod">
          <ac:chgData name="Diffendorfer, James (Jay)" userId="3528caec-686e-42ab-92fe-addec2b82c7f" providerId="ADAL" clId="{5D77C774-5DBA-423C-BA79-A418D2393850}" dt="2024-05-20T14:03:01.854" v="51" actId="478"/>
          <ac:spMkLst>
            <pc:docMk/>
            <pc:sldMk cId="2145291267" sldId="2128752643"/>
            <ac:spMk id="14" creationId="{D81ED8A6-5003-47AA-1147-2B3A29B44A82}"/>
          </ac:spMkLst>
        </pc:spChg>
        <pc:spChg chg="add mod">
          <ac:chgData name="Diffendorfer, James (Jay)" userId="3528caec-686e-42ab-92fe-addec2b82c7f" providerId="ADAL" clId="{5D77C774-5DBA-423C-BA79-A418D2393850}" dt="2024-05-20T14:56:05.009" v="683" actId="20577"/>
          <ac:spMkLst>
            <pc:docMk/>
            <pc:sldMk cId="2145291267" sldId="2128752643"/>
            <ac:spMk id="16" creationId="{D99D7B27-659B-6FEC-A444-CA5E9F750BDE}"/>
          </ac:spMkLst>
        </pc:spChg>
        <pc:spChg chg="add mod">
          <ac:chgData name="Diffendorfer, James (Jay)" userId="3528caec-686e-42ab-92fe-addec2b82c7f" providerId="ADAL" clId="{5D77C774-5DBA-423C-BA79-A418D2393850}" dt="2024-05-20T14:55:04.394" v="631" actId="207"/>
          <ac:spMkLst>
            <pc:docMk/>
            <pc:sldMk cId="2145291267" sldId="2128752643"/>
            <ac:spMk id="17" creationId="{7C2C76F7-18D1-41CB-A1BF-FCABA8793BBC}"/>
          </ac:spMkLst>
        </pc:spChg>
        <pc:spChg chg="mod">
          <ac:chgData name="Diffendorfer, James (Jay)" userId="3528caec-686e-42ab-92fe-addec2b82c7f" providerId="ADAL" clId="{5D77C774-5DBA-423C-BA79-A418D2393850}" dt="2024-05-20T14:02:43.142" v="47"/>
          <ac:spMkLst>
            <pc:docMk/>
            <pc:sldMk cId="2145291267" sldId="2128752643"/>
            <ac:spMk id="22" creationId="{EE117AE5-3315-6F4D-7947-720F74F9CDE7}"/>
          </ac:spMkLst>
        </pc:spChg>
        <pc:spChg chg="add del mod">
          <ac:chgData name="Diffendorfer, James (Jay)" userId="3528caec-686e-42ab-92fe-addec2b82c7f" providerId="ADAL" clId="{5D77C774-5DBA-423C-BA79-A418D2393850}" dt="2024-05-20T14:02:54.245" v="48" actId="478"/>
          <ac:spMkLst>
            <pc:docMk/>
            <pc:sldMk cId="2145291267" sldId="2128752643"/>
            <ac:spMk id="23" creationId="{92FE8CD4-2951-FBE7-5706-0EB4CD5EA098}"/>
          </ac:spMkLst>
        </pc:spChg>
        <pc:spChg chg="add mod ord">
          <ac:chgData name="Diffendorfer, James (Jay)" userId="3528caec-686e-42ab-92fe-addec2b82c7f" providerId="ADAL" clId="{5D77C774-5DBA-423C-BA79-A418D2393850}" dt="2024-05-20T14:57:11.219" v="690" actId="167"/>
          <ac:spMkLst>
            <pc:docMk/>
            <pc:sldMk cId="2145291267" sldId="2128752643"/>
            <ac:spMk id="25" creationId="{2684A043-F0D6-3D3A-18A0-7BDF84B3571F}"/>
          </ac:spMkLst>
        </pc:spChg>
        <pc:spChg chg="add mod">
          <ac:chgData name="Diffendorfer, James (Jay)" userId="3528caec-686e-42ab-92fe-addec2b82c7f" providerId="ADAL" clId="{5D77C774-5DBA-423C-BA79-A418D2393850}" dt="2024-05-20T20:03:57.816" v="2060" actId="1076"/>
          <ac:spMkLst>
            <pc:docMk/>
            <pc:sldMk cId="2145291267" sldId="2128752643"/>
            <ac:spMk id="27" creationId="{FCB04259-CBB1-2F7E-069C-FACB518EA448}"/>
          </ac:spMkLst>
        </pc:spChg>
        <pc:grpChg chg="add del mod">
          <ac:chgData name="Diffendorfer, James (Jay)" userId="3528caec-686e-42ab-92fe-addec2b82c7f" providerId="ADAL" clId="{5D77C774-5DBA-423C-BA79-A418D2393850}" dt="2024-05-20T14:03:14.658" v="53" actId="478"/>
          <ac:grpSpMkLst>
            <pc:docMk/>
            <pc:sldMk cId="2145291267" sldId="2128752643"/>
            <ac:grpSpMk id="20" creationId="{31A8927C-FCB5-7CCC-7562-0CF91590EEFE}"/>
          </ac:grpSpMkLst>
        </pc:grpChg>
        <pc:picChg chg="add del mod">
          <ac:chgData name="Diffendorfer, James (Jay)" userId="3528caec-686e-42ab-92fe-addec2b82c7f" providerId="ADAL" clId="{5D77C774-5DBA-423C-BA79-A418D2393850}" dt="2024-05-20T14:54:21.553" v="626" actId="478"/>
          <ac:picMkLst>
            <pc:docMk/>
            <pc:sldMk cId="2145291267" sldId="2128752643"/>
            <ac:picMk id="2" creationId="{700DEB94-68D3-1A6D-C1EB-611AA7971530}"/>
          </ac:picMkLst>
        </pc:picChg>
        <pc:picChg chg="mod">
          <ac:chgData name="Diffendorfer, James (Jay)" userId="3528caec-686e-42ab-92fe-addec2b82c7f" providerId="ADAL" clId="{5D77C774-5DBA-423C-BA79-A418D2393850}" dt="2024-05-20T14:04:00.774" v="64" actId="1076"/>
          <ac:picMkLst>
            <pc:docMk/>
            <pc:sldMk cId="2145291267" sldId="2128752643"/>
            <ac:picMk id="4" creationId="{358D117E-BADB-37C2-BF6D-9ADCDA9D41E3}"/>
          </ac:picMkLst>
        </pc:picChg>
        <pc:picChg chg="del">
          <ac:chgData name="Diffendorfer, James (Jay)" userId="3528caec-686e-42ab-92fe-addec2b82c7f" providerId="ADAL" clId="{5D77C774-5DBA-423C-BA79-A418D2393850}" dt="2024-05-20T13:51:52.805" v="0" actId="478"/>
          <ac:picMkLst>
            <pc:docMk/>
            <pc:sldMk cId="2145291267" sldId="2128752643"/>
            <ac:picMk id="5" creationId="{589A85DB-DECA-E262-6AA3-62682A1AC2B0}"/>
          </ac:picMkLst>
        </pc:picChg>
        <pc:picChg chg="del">
          <ac:chgData name="Diffendorfer, James (Jay)" userId="3528caec-686e-42ab-92fe-addec2b82c7f" providerId="ADAL" clId="{5D77C774-5DBA-423C-BA79-A418D2393850}" dt="2024-05-20T14:03:54.819" v="63" actId="478"/>
          <ac:picMkLst>
            <pc:docMk/>
            <pc:sldMk cId="2145291267" sldId="2128752643"/>
            <ac:picMk id="8" creationId="{1A16903B-15E0-CA17-B8AA-4AB19FDD07FB}"/>
          </ac:picMkLst>
        </pc:picChg>
        <pc:picChg chg="del">
          <ac:chgData name="Diffendorfer, James (Jay)" userId="3528caec-686e-42ab-92fe-addec2b82c7f" providerId="ADAL" clId="{5D77C774-5DBA-423C-BA79-A418D2393850}" dt="2024-05-20T14:03:53.518" v="62" actId="478"/>
          <ac:picMkLst>
            <pc:docMk/>
            <pc:sldMk cId="2145291267" sldId="2128752643"/>
            <ac:picMk id="9" creationId="{B00A3C25-244C-E581-A157-15CCFB4C4D9C}"/>
          </ac:picMkLst>
        </pc:picChg>
        <pc:picChg chg="add mod">
          <ac:chgData name="Diffendorfer, James (Jay)" userId="3528caec-686e-42ab-92fe-addec2b82c7f" providerId="ADAL" clId="{5D77C774-5DBA-423C-BA79-A418D2393850}" dt="2024-05-20T14:03:51.582" v="61" actId="1076"/>
          <ac:picMkLst>
            <pc:docMk/>
            <pc:sldMk cId="2145291267" sldId="2128752643"/>
            <ac:picMk id="15" creationId="{6EA0AC07-C16F-5E4C-D6BE-7F422DBB5F9A}"/>
          </ac:picMkLst>
        </pc:picChg>
        <pc:picChg chg="add mod">
          <ac:chgData name="Diffendorfer, James (Jay)" userId="3528caec-686e-42ab-92fe-addec2b82c7f" providerId="ADAL" clId="{5D77C774-5DBA-423C-BA79-A418D2393850}" dt="2024-05-20T14:02:43.142" v="47"/>
          <ac:picMkLst>
            <pc:docMk/>
            <pc:sldMk cId="2145291267" sldId="2128752643"/>
            <ac:picMk id="18" creationId="{9EB081B8-5A8E-B5E0-0349-038FA99509CE}"/>
          </ac:picMkLst>
        </pc:picChg>
        <pc:picChg chg="add mod">
          <ac:chgData name="Diffendorfer, James (Jay)" userId="3528caec-686e-42ab-92fe-addec2b82c7f" providerId="ADAL" clId="{5D77C774-5DBA-423C-BA79-A418D2393850}" dt="2024-05-20T14:03:12.421" v="52" actId="1076"/>
          <ac:picMkLst>
            <pc:docMk/>
            <pc:sldMk cId="2145291267" sldId="2128752643"/>
            <ac:picMk id="19" creationId="{0AD9E7FC-B9F8-D65A-BC1F-CB7AE1D4A733}"/>
          </ac:picMkLst>
        </pc:picChg>
        <pc:picChg chg="mod">
          <ac:chgData name="Diffendorfer, James (Jay)" userId="3528caec-686e-42ab-92fe-addec2b82c7f" providerId="ADAL" clId="{5D77C774-5DBA-423C-BA79-A418D2393850}" dt="2024-05-20T14:02:43.142" v="47"/>
          <ac:picMkLst>
            <pc:docMk/>
            <pc:sldMk cId="2145291267" sldId="2128752643"/>
            <ac:picMk id="21" creationId="{8842318C-65B2-6AFA-EF6A-9BEBEE75D71A}"/>
          </ac:picMkLst>
        </pc:picChg>
        <pc:picChg chg="add mod ord modCrop">
          <ac:chgData name="Diffendorfer, James (Jay)" userId="3528caec-686e-42ab-92fe-addec2b82c7f" providerId="ADAL" clId="{5D77C774-5DBA-423C-BA79-A418D2393850}" dt="2024-05-20T20:03:53.112" v="2059" actId="1076"/>
          <ac:picMkLst>
            <pc:docMk/>
            <pc:sldMk cId="2145291267" sldId="2128752643"/>
            <ac:picMk id="24" creationId="{23CE690E-146F-A5BF-FA52-AFD84F23AB78}"/>
          </ac:picMkLst>
        </pc:picChg>
      </pc:sldChg>
      <pc:sldChg chg="addSp delSp modSp new mod">
        <pc:chgData name="Diffendorfer, James (Jay)" userId="3528caec-686e-42ab-92fe-addec2b82c7f" providerId="ADAL" clId="{5D77C774-5DBA-423C-BA79-A418D2393850}" dt="2024-05-20T19:57:08.127" v="2025" actId="20577"/>
        <pc:sldMkLst>
          <pc:docMk/>
          <pc:sldMk cId="368962594" sldId="2128752644"/>
        </pc:sldMkLst>
        <pc:spChg chg="mod">
          <ac:chgData name="Diffendorfer, James (Jay)" userId="3528caec-686e-42ab-92fe-addec2b82c7f" providerId="ADAL" clId="{5D77C774-5DBA-423C-BA79-A418D2393850}" dt="2024-05-20T17:30:10.667" v="731" actId="20577"/>
          <ac:spMkLst>
            <pc:docMk/>
            <pc:sldMk cId="368962594" sldId="2128752644"/>
            <ac:spMk id="2" creationId="{C6721FED-58A5-B21B-A89C-78369CBCC4EE}"/>
          </ac:spMkLst>
        </pc:spChg>
        <pc:spChg chg="mod">
          <ac:chgData name="Diffendorfer, James (Jay)" userId="3528caec-686e-42ab-92fe-addec2b82c7f" providerId="ADAL" clId="{5D77C774-5DBA-423C-BA79-A418D2393850}" dt="2024-05-20T19:57:08.127" v="2025" actId="20577"/>
          <ac:spMkLst>
            <pc:docMk/>
            <pc:sldMk cId="368962594" sldId="2128752644"/>
            <ac:spMk id="3" creationId="{17FADEFE-C40F-9129-E073-984A24ED500A}"/>
          </ac:spMkLst>
        </pc:spChg>
        <pc:grpChg chg="add del mod">
          <ac:chgData name="Diffendorfer, James (Jay)" userId="3528caec-686e-42ab-92fe-addec2b82c7f" providerId="ADAL" clId="{5D77C774-5DBA-423C-BA79-A418D2393850}" dt="2024-05-20T19:54:12.907" v="1938" actId="165"/>
          <ac:grpSpMkLst>
            <pc:docMk/>
            <pc:sldMk cId="368962594" sldId="2128752644"/>
            <ac:grpSpMk id="7" creationId="{8B72573D-2B56-22E8-FEC6-EE739C3DD8F8}"/>
          </ac:grpSpMkLst>
        </pc:grpChg>
        <pc:picChg chg="add del mod topLvl modCrop">
          <ac:chgData name="Diffendorfer, James (Jay)" userId="3528caec-686e-42ab-92fe-addec2b82c7f" providerId="ADAL" clId="{5D77C774-5DBA-423C-BA79-A418D2393850}" dt="2024-05-20T19:54:15.513" v="1940" actId="478"/>
          <ac:picMkLst>
            <pc:docMk/>
            <pc:sldMk cId="368962594" sldId="2128752644"/>
            <ac:picMk id="5" creationId="{41D9BCBA-7531-D735-4534-8D29C1D1385A}"/>
          </ac:picMkLst>
        </pc:picChg>
        <pc:picChg chg="add mod topLvl modCrop">
          <ac:chgData name="Diffendorfer, James (Jay)" userId="3528caec-686e-42ab-92fe-addec2b82c7f" providerId="ADAL" clId="{5D77C774-5DBA-423C-BA79-A418D2393850}" dt="2024-05-20T19:54:51.975" v="1945" actId="1076"/>
          <ac:picMkLst>
            <pc:docMk/>
            <pc:sldMk cId="368962594" sldId="2128752644"/>
            <ac:picMk id="6" creationId="{5F46BE7E-7A9D-BDB3-9A9E-25494A64C029}"/>
          </ac:picMkLst>
        </pc:picChg>
        <pc:picChg chg="add mod">
          <ac:chgData name="Diffendorfer, James (Jay)" userId="3528caec-686e-42ab-92fe-addec2b82c7f" providerId="ADAL" clId="{5D77C774-5DBA-423C-BA79-A418D2393850}" dt="2024-05-20T19:37:57.652" v="1839"/>
          <ac:picMkLst>
            <pc:docMk/>
            <pc:sldMk cId="368962594" sldId="2128752644"/>
            <ac:picMk id="8" creationId="{FC50B40D-7F54-B172-0ACA-EC9B3D94972A}"/>
          </ac:picMkLst>
        </pc:picChg>
        <pc:picChg chg="add mod">
          <ac:chgData name="Diffendorfer, James (Jay)" userId="3528caec-686e-42ab-92fe-addec2b82c7f" providerId="ADAL" clId="{5D77C774-5DBA-423C-BA79-A418D2393850}" dt="2024-05-20T19:37:57.652" v="1839"/>
          <ac:picMkLst>
            <pc:docMk/>
            <pc:sldMk cId="368962594" sldId="2128752644"/>
            <ac:picMk id="9" creationId="{94F15C5A-CA32-B0A6-618C-B45967AF0239}"/>
          </ac:picMkLst>
        </pc:picChg>
        <pc:picChg chg="add mod">
          <ac:chgData name="Diffendorfer, James (Jay)" userId="3528caec-686e-42ab-92fe-addec2b82c7f" providerId="ADAL" clId="{5D77C774-5DBA-423C-BA79-A418D2393850}" dt="2024-05-20T19:37:57.652" v="1839"/>
          <ac:picMkLst>
            <pc:docMk/>
            <pc:sldMk cId="368962594" sldId="2128752644"/>
            <ac:picMk id="10" creationId="{66140FE8-50DB-8875-3B70-5A3639EE8AA6}"/>
          </ac:picMkLst>
        </pc:picChg>
        <pc:picChg chg="add mod">
          <ac:chgData name="Diffendorfer, James (Jay)" userId="3528caec-686e-42ab-92fe-addec2b82c7f" providerId="ADAL" clId="{5D77C774-5DBA-423C-BA79-A418D2393850}" dt="2024-05-20T19:54:51.975" v="1945" actId="1076"/>
          <ac:picMkLst>
            <pc:docMk/>
            <pc:sldMk cId="368962594" sldId="2128752644"/>
            <ac:picMk id="12" creationId="{83B87BCD-E791-DE63-D69D-F2F7A574D273}"/>
          </ac:picMkLst>
        </pc:picChg>
      </pc:sldChg>
      <pc:sldChg chg="modSp add del mod modNotes">
        <pc:chgData name="Diffendorfer, James (Jay)" userId="3528caec-686e-42ab-92fe-addec2b82c7f" providerId="ADAL" clId="{5D77C774-5DBA-423C-BA79-A418D2393850}" dt="2024-05-20T14:08:58.759" v="139"/>
        <pc:sldMkLst>
          <pc:docMk/>
          <pc:sldMk cId="2854465319" sldId="2128752644"/>
        </pc:sldMkLst>
        <pc:spChg chg="mod">
          <ac:chgData name="Diffendorfer, James (Jay)" userId="3528caec-686e-42ab-92fe-addec2b82c7f" providerId="ADAL" clId="{5D77C774-5DBA-423C-BA79-A418D2393850}" dt="2024-05-20T14:08:58.759" v="139"/>
          <ac:spMkLst>
            <pc:docMk/>
            <pc:sldMk cId="2854465319" sldId="2128752644"/>
            <ac:spMk id="5" creationId="{00000000-0000-0000-0000-000000000000}"/>
          </ac:spMkLst>
        </pc:spChg>
      </pc:sldChg>
      <pc:sldChg chg="add del">
        <pc:chgData name="Diffendorfer, James (Jay)" userId="3528caec-686e-42ab-92fe-addec2b82c7f" providerId="ADAL" clId="{5D77C774-5DBA-423C-BA79-A418D2393850}" dt="2024-05-20T14:25:33.421" v="550" actId="47"/>
        <pc:sldMkLst>
          <pc:docMk/>
          <pc:sldMk cId="3991086691" sldId="2128752645"/>
        </pc:sldMkLst>
      </pc:sldChg>
      <pc:sldChg chg="addSp modSp new mod">
        <pc:chgData name="Diffendorfer, James (Jay)" userId="3528caec-686e-42ab-92fe-addec2b82c7f" providerId="ADAL" clId="{5D77C774-5DBA-423C-BA79-A418D2393850}" dt="2024-05-20T19:38:10.671" v="1844"/>
        <pc:sldMkLst>
          <pc:docMk/>
          <pc:sldMk cId="4094882817" sldId="2128752645"/>
        </pc:sldMkLst>
        <pc:spChg chg="mod">
          <ac:chgData name="Diffendorfer, James (Jay)" userId="3528caec-686e-42ab-92fe-addec2b82c7f" providerId="ADAL" clId="{5D77C774-5DBA-423C-BA79-A418D2393850}" dt="2024-05-20T19:19:53.321" v="1775" actId="20577"/>
          <ac:spMkLst>
            <pc:docMk/>
            <pc:sldMk cId="4094882817" sldId="2128752645"/>
            <ac:spMk id="2" creationId="{632EAA47-79E8-49A6-1076-8B9ABD2653D2}"/>
          </ac:spMkLst>
        </pc:spChg>
        <pc:picChg chg="add mod">
          <ac:chgData name="Diffendorfer, James (Jay)" userId="3528caec-686e-42ab-92fe-addec2b82c7f" providerId="ADAL" clId="{5D77C774-5DBA-423C-BA79-A418D2393850}" dt="2024-05-20T19:38:10.671" v="1844"/>
          <ac:picMkLst>
            <pc:docMk/>
            <pc:sldMk cId="4094882817" sldId="2128752645"/>
            <ac:picMk id="3" creationId="{65911191-F3DD-D764-45B8-344FFCEA9404}"/>
          </ac:picMkLst>
        </pc:picChg>
        <pc:picChg chg="add mod">
          <ac:chgData name="Diffendorfer, James (Jay)" userId="3528caec-686e-42ab-92fe-addec2b82c7f" providerId="ADAL" clId="{5D77C774-5DBA-423C-BA79-A418D2393850}" dt="2024-05-20T19:38:10.671" v="1844"/>
          <ac:picMkLst>
            <pc:docMk/>
            <pc:sldMk cId="4094882817" sldId="2128752645"/>
            <ac:picMk id="4" creationId="{673E6865-44F6-C08E-F7B0-EF3F9E6C9D9F}"/>
          </ac:picMkLst>
        </pc:picChg>
        <pc:picChg chg="add mod">
          <ac:chgData name="Diffendorfer, James (Jay)" userId="3528caec-686e-42ab-92fe-addec2b82c7f" providerId="ADAL" clId="{5D77C774-5DBA-423C-BA79-A418D2393850}" dt="2024-05-20T19:38:10.671" v="1844"/>
          <ac:picMkLst>
            <pc:docMk/>
            <pc:sldMk cId="4094882817" sldId="2128752645"/>
            <ac:picMk id="5" creationId="{21664209-93FD-A305-1528-990C3B84A2AF}"/>
          </ac:picMkLst>
        </pc:picChg>
        <pc:picChg chg="mod">
          <ac:chgData name="Diffendorfer, James (Jay)" userId="3528caec-686e-42ab-92fe-addec2b82c7f" providerId="ADAL" clId="{5D77C774-5DBA-423C-BA79-A418D2393850}" dt="2024-05-20T19:19:35.996" v="1763" actId="732"/>
          <ac:picMkLst>
            <pc:docMk/>
            <pc:sldMk cId="4094882817" sldId="2128752645"/>
            <ac:picMk id="2050" creationId="{9C45D847-C4EC-D42F-9B36-9F4D53391379}"/>
          </ac:picMkLst>
        </pc:picChg>
      </pc:sldChg>
      <pc:sldChg chg="addSp delSp modSp new mod">
        <pc:chgData name="Diffendorfer, James (Jay)" userId="3528caec-686e-42ab-92fe-addec2b82c7f" providerId="ADAL" clId="{5D77C774-5DBA-423C-BA79-A418D2393850}" dt="2024-05-20T20:02:27.863" v="2041" actId="1076"/>
        <pc:sldMkLst>
          <pc:docMk/>
          <pc:sldMk cId="3707444049" sldId="2128752646"/>
        </pc:sldMkLst>
        <pc:spChg chg="mod">
          <ac:chgData name="Diffendorfer, James (Jay)" userId="3528caec-686e-42ab-92fe-addec2b82c7f" providerId="ADAL" clId="{5D77C774-5DBA-423C-BA79-A418D2393850}" dt="2024-05-20T17:53:19.428" v="1041" actId="20577"/>
          <ac:spMkLst>
            <pc:docMk/>
            <pc:sldMk cId="3707444049" sldId="2128752646"/>
            <ac:spMk id="2" creationId="{160C46DE-A710-C1CC-245E-50CD18295903}"/>
          </ac:spMkLst>
        </pc:spChg>
        <pc:spChg chg="add del mod">
          <ac:chgData name="Diffendorfer, James (Jay)" userId="3528caec-686e-42ab-92fe-addec2b82c7f" providerId="ADAL" clId="{5D77C774-5DBA-423C-BA79-A418D2393850}" dt="2024-05-20T17:51:58.810" v="951" actId="20577"/>
          <ac:spMkLst>
            <pc:docMk/>
            <pc:sldMk cId="3707444049" sldId="2128752646"/>
            <ac:spMk id="4" creationId="{BF0777E5-10E3-C320-25DC-7E01CF473BED}"/>
          </ac:spMkLst>
        </pc:spChg>
        <pc:spChg chg="add del mod">
          <ac:chgData name="Diffendorfer, James (Jay)" userId="3528caec-686e-42ab-92fe-addec2b82c7f" providerId="ADAL" clId="{5D77C774-5DBA-423C-BA79-A418D2393850}" dt="2024-05-20T17:49:35.155" v="865" actId="478"/>
          <ac:spMkLst>
            <pc:docMk/>
            <pc:sldMk cId="3707444049" sldId="2128752646"/>
            <ac:spMk id="5" creationId="{6F585209-FCF6-8AF0-FAFB-A43044E861D0}"/>
          </ac:spMkLst>
        </pc:spChg>
        <pc:spChg chg="add mod">
          <ac:chgData name="Diffendorfer, James (Jay)" userId="3528caec-686e-42ab-92fe-addec2b82c7f" providerId="ADAL" clId="{5D77C774-5DBA-423C-BA79-A418D2393850}" dt="2024-05-20T17:51:04.186" v="941" actId="1076"/>
          <ac:spMkLst>
            <pc:docMk/>
            <pc:sldMk cId="3707444049" sldId="2128752646"/>
            <ac:spMk id="6" creationId="{F8F558BF-BBB3-AEDE-8082-1EE40A393DF8}"/>
          </ac:spMkLst>
        </pc:spChg>
        <pc:spChg chg="add mod">
          <ac:chgData name="Diffendorfer, James (Jay)" userId="3528caec-686e-42ab-92fe-addec2b82c7f" providerId="ADAL" clId="{5D77C774-5DBA-423C-BA79-A418D2393850}" dt="2024-05-20T17:50:58.878" v="940" actId="1076"/>
          <ac:spMkLst>
            <pc:docMk/>
            <pc:sldMk cId="3707444049" sldId="2128752646"/>
            <ac:spMk id="7" creationId="{0ACE9443-1B80-31C3-268C-2A689F34E61B}"/>
          </ac:spMkLst>
        </pc:spChg>
        <pc:spChg chg="add mod">
          <ac:chgData name="Diffendorfer, James (Jay)" userId="3528caec-686e-42ab-92fe-addec2b82c7f" providerId="ADAL" clId="{5D77C774-5DBA-423C-BA79-A418D2393850}" dt="2024-05-20T17:50:54.280" v="939" actId="207"/>
          <ac:spMkLst>
            <pc:docMk/>
            <pc:sldMk cId="3707444049" sldId="2128752646"/>
            <ac:spMk id="8" creationId="{2FBE991A-7206-AF10-E86C-E67CF1E7CC54}"/>
          </ac:spMkLst>
        </pc:spChg>
        <pc:spChg chg="add mod">
          <ac:chgData name="Diffendorfer, James (Jay)" userId="3528caec-686e-42ab-92fe-addec2b82c7f" providerId="ADAL" clId="{5D77C774-5DBA-423C-BA79-A418D2393850}" dt="2024-05-20T19:57:20.526" v="2026" actId="20577"/>
          <ac:spMkLst>
            <pc:docMk/>
            <pc:sldMk cId="3707444049" sldId="2128752646"/>
            <ac:spMk id="9" creationId="{4F6C4225-F21D-70F9-DE09-D4B6E9047AAB}"/>
          </ac:spMkLst>
        </pc:spChg>
        <pc:spChg chg="add mod">
          <ac:chgData name="Diffendorfer, James (Jay)" userId="3528caec-686e-42ab-92fe-addec2b82c7f" providerId="ADAL" clId="{5D77C774-5DBA-423C-BA79-A418D2393850}" dt="2024-05-20T20:02:23.131" v="2040" actId="1076"/>
          <ac:spMkLst>
            <pc:docMk/>
            <pc:sldMk cId="3707444049" sldId="2128752646"/>
            <ac:spMk id="10" creationId="{A7AD0A7F-B6AB-FFCD-CF70-468DA97B62EF}"/>
          </ac:spMkLst>
        </pc:spChg>
        <pc:spChg chg="add mod">
          <ac:chgData name="Diffendorfer, James (Jay)" userId="3528caec-686e-42ab-92fe-addec2b82c7f" providerId="ADAL" clId="{5D77C774-5DBA-423C-BA79-A418D2393850}" dt="2024-05-20T20:01:46.651" v="2038" actId="1076"/>
          <ac:spMkLst>
            <pc:docMk/>
            <pc:sldMk cId="3707444049" sldId="2128752646"/>
            <ac:spMk id="11" creationId="{394C85C0-6F2C-9D4D-994A-263E180D2D2A}"/>
          </ac:spMkLst>
        </pc:spChg>
        <pc:spChg chg="add mod">
          <ac:chgData name="Diffendorfer, James (Jay)" userId="3528caec-686e-42ab-92fe-addec2b82c7f" providerId="ADAL" clId="{5D77C774-5DBA-423C-BA79-A418D2393850}" dt="2024-05-20T19:41:39.376" v="1886" actId="1076"/>
          <ac:spMkLst>
            <pc:docMk/>
            <pc:sldMk cId="3707444049" sldId="2128752646"/>
            <ac:spMk id="13" creationId="{19AD711C-1C29-AB8B-9CE1-FF59D78A092E}"/>
          </ac:spMkLst>
        </pc:spChg>
        <pc:spChg chg="add mod">
          <ac:chgData name="Diffendorfer, James (Jay)" userId="3528caec-686e-42ab-92fe-addec2b82c7f" providerId="ADAL" clId="{5D77C774-5DBA-423C-BA79-A418D2393850}" dt="2024-05-20T19:41:06.136" v="1879" actId="1076"/>
          <ac:spMkLst>
            <pc:docMk/>
            <pc:sldMk cId="3707444049" sldId="2128752646"/>
            <ac:spMk id="19" creationId="{DF4D0A19-1BED-A1DC-1280-12D664410337}"/>
          </ac:spMkLst>
        </pc:spChg>
        <pc:graphicFrameChg chg="del">
          <ac:chgData name="Diffendorfer, James (Jay)" userId="3528caec-686e-42ab-92fe-addec2b82c7f" providerId="ADAL" clId="{5D77C774-5DBA-423C-BA79-A418D2393850}" dt="2024-05-20T18:11:33.267" v="1173"/>
          <ac:graphicFrameMkLst>
            <pc:docMk/>
            <pc:sldMk cId="3707444049" sldId="2128752646"/>
            <ac:graphicFrameMk id="14" creationId="{73EADE73-12D2-B758-C027-CF6776F8B6F8}"/>
          </ac:graphicFrameMkLst>
        </pc:graphicFrameChg>
        <pc:picChg chg="add del mod">
          <ac:chgData name="Diffendorfer, James (Jay)" userId="3528caec-686e-42ab-92fe-addec2b82c7f" providerId="ADAL" clId="{5D77C774-5DBA-423C-BA79-A418D2393850}" dt="2024-05-20T17:53:33.120" v="1043" actId="478"/>
          <ac:picMkLst>
            <pc:docMk/>
            <pc:sldMk cId="3707444049" sldId="2128752646"/>
            <ac:picMk id="3" creationId="{72214A57-7814-D231-F00A-F3E2074561A4}"/>
          </ac:picMkLst>
        </pc:picChg>
        <pc:picChg chg="add mod">
          <ac:chgData name="Diffendorfer, James (Jay)" userId="3528caec-686e-42ab-92fe-addec2b82c7f" providerId="ADAL" clId="{5D77C774-5DBA-423C-BA79-A418D2393850}" dt="2024-05-20T19:38:03.695" v="1841"/>
          <ac:picMkLst>
            <pc:docMk/>
            <pc:sldMk cId="3707444049" sldId="2128752646"/>
            <ac:picMk id="15" creationId="{C084E255-302E-71FD-D4DD-12BFA2EBD89A}"/>
          </ac:picMkLst>
        </pc:picChg>
        <pc:picChg chg="add mod">
          <ac:chgData name="Diffendorfer, James (Jay)" userId="3528caec-686e-42ab-92fe-addec2b82c7f" providerId="ADAL" clId="{5D77C774-5DBA-423C-BA79-A418D2393850}" dt="2024-05-20T19:38:03.695" v="1841"/>
          <ac:picMkLst>
            <pc:docMk/>
            <pc:sldMk cId="3707444049" sldId="2128752646"/>
            <ac:picMk id="16" creationId="{0325C040-4C4B-FC59-2342-18F9BF00334F}"/>
          </ac:picMkLst>
        </pc:picChg>
        <pc:picChg chg="add mod">
          <ac:chgData name="Diffendorfer, James (Jay)" userId="3528caec-686e-42ab-92fe-addec2b82c7f" providerId="ADAL" clId="{5D77C774-5DBA-423C-BA79-A418D2393850}" dt="2024-05-20T19:38:03.695" v="1841"/>
          <ac:picMkLst>
            <pc:docMk/>
            <pc:sldMk cId="3707444049" sldId="2128752646"/>
            <ac:picMk id="17" creationId="{D5218197-14A8-234F-3BC4-1B05815DD408}"/>
          </ac:picMkLst>
        </pc:picChg>
        <pc:picChg chg="add mod ord modCrop">
          <ac:chgData name="Diffendorfer, James (Jay)" userId="3528caec-686e-42ab-92fe-addec2b82c7f" providerId="ADAL" clId="{5D77C774-5DBA-423C-BA79-A418D2393850}" dt="2024-05-20T19:40:00.157" v="1859" actId="167"/>
          <ac:picMkLst>
            <pc:docMk/>
            <pc:sldMk cId="3707444049" sldId="2128752646"/>
            <ac:picMk id="18" creationId="{CEC8F795-FE9E-DBE4-219D-FD1D00960757}"/>
          </ac:picMkLst>
        </pc:picChg>
        <pc:picChg chg="add mod modCrop">
          <ac:chgData name="Diffendorfer, James (Jay)" userId="3528caec-686e-42ab-92fe-addec2b82c7f" providerId="ADAL" clId="{5D77C774-5DBA-423C-BA79-A418D2393850}" dt="2024-05-20T20:02:27.863" v="2041" actId="1076"/>
          <ac:picMkLst>
            <pc:docMk/>
            <pc:sldMk cId="3707444049" sldId="2128752646"/>
            <ac:picMk id="26" creationId="{2A7C01B4-871F-26BE-7521-0071A8EA4404}"/>
          </ac:picMkLst>
        </pc:picChg>
        <pc:cxnChg chg="add mod">
          <ac:chgData name="Diffendorfer, James (Jay)" userId="3528caec-686e-42ab-92fe-addec2b82c7f" providerId="ADAL" clId="{5D77C774-5DBA-423C-BA79-A418D2393850}" dt="2024-05-20T19:41:00.816" v="1878" actId="14100"/>
          <ac:cxnSpMkLst>
            <pc:docMk/>
            <pc:sldMk cId="3707444049" sldId="2128752646"/>
            <ac:cxnSpMk id="21" creationId="{1C249E4D-C6D7-D71E-88E2-D4262395824B}"/>
          </ac:cxnSpMkLst>
        </pc:cxnChg>
      </pc:sldChg>
      <pc:sldChg chg="addSp delSp modSp new mod">
        <pc:chgData name="Diffendorfer, James (Jay)" userId="3528caec-686e-42ab-92fe-addec2b82c7f" providerId="ADAL" clId="{5D77C774-5DBA-423C-BA79-A418D2393850}" dt="2024-05-20T20:06:20.913" v="2065" actId="14100"/>
        <pc:sldMkLst>
          <pc:docMk/>
          <pc:sldMk cId="3966732171" sldId="2128752647"/>
        </pc:sldMkLst>
        <pc:spChg chg="mod">
          <ac:chgData name="Diffendorfer, James (Jay)" userId="3528caec-686e-42ab-92fe-addec2b82c7f" providerId="ADAL" clId="{5D77C774-5DBA-423C-BA79-A418D2393850}" dt="2024-05-20T19:42:51.844" v="1937" actId="1076"/>
          <ac:spMkLst>
            <pc:docMk/>
            <pc:sldMk cId="3966732171" sldId="2128752647"/>
            <ac:spMk id="2" creationId="{9042D6ED-2DEB-CFEB-8695-6939C171DE5A}"/>
          </ac:spMkLst>
        </pc:spChg>
        <pc:spChg chg="add mod">
          <ac:chgData name="Diffendorfer, James (Jay)" userId="3528caec-686e-42ab-92fe-addec2b82c7f" providerId="ADAL" clId="{5D77C774-5DBA-423C-BA79-A418D2393850}" dt="2024-05-20T20:06:20.913" v="2065" actId="14100"/>
          <ac:spMkLst>
            <pc:docMk/>
            <pc:sldMk cId="3966732171" sldId="2128752647"/>
            <ac:spMk id="4" creationId="{696FADFF-4A57-05B6-864E-18D630EEC377}"/>
          </ac:spMkLst>
        </pc:spChg>
        <pc:spChg chg="add mod">
          <ac:chgData name="Diffendorfer, James (Jay)" userId="3528caec-686e-42ab-92fe-addec2b82c7f" providerId="ADAL" clId="{5D77C774-5DBA-423C-BA79-A418D2393850}" dt="2024-05-20T18:29:00.014" v="1515" actId="1076"/>
          <ac:spMkLst>
            <pc:docMk/>
            <pc:sldMk cId="3966732171" sldId="2128752647"/>
            <ac:spMk id="5" creationId="{5205DCAF-4A99-5E8A-F069-D77C0E7AE3D8}"/>
          </ac:spMkLst>
        </pc:spChg>
        <pc:spChg chg="add mod">
          <ac:chgData name="Diffendorfer, James (Jay)" userId="3528caec-686e-42ab-92fe-addec2b82c7f" providerId="ADAL" clId="{5D77C774-5DBA-423C-BA79-A418D2393850}" dt="2024-05-20T20:06:07.917" v="2063" actId="14100"/>
          <ac:spMkLst>
            <pc:docMk/>
            <pc:sldMk cId="3966732171" sldId="2128752647"/>
            <ac:spMk id="6" creationId="{CA0D5E0F-F977-D91E-422B-1A716B5CD814}"/>
          </ac:spMkLst>
        </pc:spChg>
        <pc:spChg chg="add mod">
          <ac:chgData name="Diffendorfer, James (Jay)" userId="3528caec-686e-42ab-92fe-addec2b82c7f" providerId="ADAL" clId="{5D77C774-5DBA-423C-BA79-A418D2393850}" dt="2024-05-20T18:29:00.014" v="1515" actId="1076"/>
          <ac:spMkLst>
            <pc:docMk/>
            <pc:sldMk cId="3966732171" sldId="2128752647"/>
            <ac:spMk id="7" creationId="{A7E15D2C-0989-BA30-276A-C2801D3BA48C}"/>
          </ac:spMkLst>
        </pc:spChg>
        <pc:spChg chg="add mod">
          <ac:chgData name="Diffendorfer, James (Jay)" userId="3528caec-686e-42ab-92fe-addec2b82c7f" providerId="ADAL" clId="{5D77C774-5DBA-423C-BA79-A418D2393850}" dt="2024-05-20T20:06:16.519" v="2064" actId="14100"/>
          <ac:spMkLst>
            <pc:docMk/>
            <pc:sldMk cId="3966732171" sldId="2128752647"/>
            <ac:spMk id="8" creationId="{E32590C9-90D8-FBE4-7AF0-047A30A43DC6}"/>
          </ac:spMkLst>
        </pc:spChg>
        <pc:spChg chg="add mod">
          <ac:chgData name="Diffendorfer, James (Jay)" userId="3528caec-686e-42ab-92fe-addec2b82c7f" providerId="ADAL" clId="{5D77C774-5DBA-423C-BA79-A418D2393850}" dt="2024-05-20T18:29:00.014" v="1515" actId="1076"/>
          <ac:spMkLst>
            <pc:docMk/>
            <pc:sldMk cId="3966732171" sldId="2128752647"/>
            <ac:spMk id="9" creationId="{3C682B00-26D6-36CF-8030-CDDF24724BC0}"/>
          </ac:spMkLst>
        </pc:spChg>
        <pc:spChg chg="add mod">
          <ac:chgData name="Diffendorfer, James (Jay)" userId="3528caec-686e-42ab-92fe-addec2b82c7f" providerId="ADAL" clId="{5D77C774-5DBA-423C-BA79-A418D2393850}" dt="2024-05-20T20:05:56.883" v="2062" actId="14100"/>
          <ac:spMkLst>
            <pc:docMk/>
            <pc:sldMk cId="3966732171" sldId="2128752647"/>
            <ac:spMk id="10" creationId="{B844FEA4-0C3E-4466-10E8-D260263D54F1}"/>
          </ac:spMkLst>
        </pc:spChg>
        <pc:spChg chg="add mod">
          <ac:chgData name="Diffendorfer, James (Jay)" userId="3528caec-686e-42ab-92fe-addec2b82c7f" providerId="ADAL" clId="{5D77C774-5DBA-423C-BA79-A418D2393850}" dt="2024-05-20T18:29:00.014" v="1515" actId="1076"/>
          <ac:spMkLst>
            <pc:docMk/>
            <pc:sldMk cId="3966732171" sldId="2128752647"/>
            <ac:spMk id="11" creationId="{A67E8E96-BE87-B002-2A43-13BD1FB34BF1}"/>
          </ac:spMkLst>
        </pc:spChg>
        <pc:spChg chg="add del">
          <ac:chgData name="Diffendorfer, James (Jay)" userId="3528caec-686e-42ab-92fe-addec2b82c7f" providerId="ADAL" clId="{5D77C774-5DBA-423C-BA79-A418D2393850}" dt="2024-05-20T18:23:06.902" v="1427" actId="22"/>
          <ac:spMkLst>
            <pc:docMk/>
            <pc:sldMk cId="3966732171" sldId="2128752647"/>
            <ac:spMk id="14" creationId="{7E0C9BA4-8256-8944-DE69-DE1400457135}"/>
          </ac:spMkLst>
        </pc:spChg>
        <pc:spChg chg="add mod">
          <ac:chgData name="Diffendorfer, James (Jay)" userId="3528caec-686e-42ab-92fe-addec2b82c7f" providerId="ADAL" clId="{5D77C774-5DBA-423C-BA79-A418D2393850}" dt="2024-05-20T18:29:00.014" v="1515" actId="1076"/>
          <ac:spMkLst>
            <pc:docMk/>
            <pc:sldMk cId="3966732171" sldId="2128752647"/>
            <ac:spMk id="16" creationId="{970FDC2D-7409-6795-CAAA-649BF0C5A3A0}"/>
          </ac:spMkLst>
        </pc:spChg>
        <pc:spChg chg="add mod">
          <ac:chgData name="Diffendorfer, James (Jay)" userId="3528caec-686e-42ab-92fe-addec2b82c7f" providerId="ADAL" clId="{5D77C774-5DBA-423C-BA79-A418D2393850}" dt="2024-05-20T18:29:05.996" v="1516" actId="1076"/>
          <ac:spMkLst>
            <pc:docMk/>
            <pc:sldMk cId="3966732171" sldId="2128752647"/>
            <ac:spMk id="17" creationId="{77FF6ED3-2D28-7A0F-1F03-A0EBCFB8957D}"/>
          </ac:spMkLst>
        </pc:spChg>
        <pc:spChg chg="add mod">
          <ac:chgData name="Diffendorfer, James (Jay)" userId="3528caec-686e-42ab-92fe-addec2b82c7f" providerId="ADAL" clId="{5D77C774-5DBA-423C-BA79-A418D2393850}" dt="2024-05-20T18:28:30.175" v="1512" actId="14100"/>
          <ac:spMkLst>
            <pc:docMk/>
            <pc:sldMk cId="3966732171" sldId="2128752647"/>
            <ac:spMk id="18" creationId="{2E74C4E9-A95D-1ACC-496C-DA9BBD50B7A7}"/>
          </ac:spMkLst>
        </pc:spChg>
        <pc:spChg chg="add mod">
          <ac:chgData name="Diffendorfer, James (Jay)" userId="3528caec-686e-42ab-92fe-addec2b82c7f" providerId="ADAL" clId="{5D77C774-5DBA-423C-BA79-A418D2393850}" dt="2024-05-20T18:28:30.175" v="1512" actId="14100"/>
          <ac:spMkLst>
            <pc:docMk/>
            <pc:sldMk cId="3966732171" sldId="2128752647"/>
            <ac:spMk id="19" creationId="{C018A7F9-D774-A13B-D886-B32D71B6E966}"/>
          </ac:spMkLst>
        </pc:spChg>
        <pc:graphicFrameChg chg="add del mod modGraphic">
          <ac:chgData name="Diffendorfer, James (Jay)" userId="3528caec-686e-42ab-92fe-addec2b82c7f" providerId="ADAL" clId="{5D77C774-5DBA-423C-BA79-A418D2393850}" dt="2024-05-20T18:20:32.403" v="1418" actId="478"/>
          <ac:graphicFrameMkLst>
            <pc:docMk/>
            <pc:sldMk cId="3966732171" sldId="2128752647"/>
            <ac:graphicFrameMk id="3" creationId="{6B054865-3775-2FEB-6733-EC42720AB8FC}"/>
          </ac:graphicFrameMkLst>
        </pc:graphicFrameChg>
        <pc:graphicFrameChg chg="add del mod">
          <ac:chgData name="Diffendorfer, James (Jay)" userId="3528caec-686e-42ab-92fe-addec2b82c7f" providerId="ADAL" clId="{5D77C774-5DBA-423C-BA79-A418D2393850}" dt="2024-05-20T18:22:56.566" v="1424"/>
          <ac:graphicFrameMkLst>
            <pc:docMk/>
            <pc:sldMk cId="3966732171" sldId="2128752647"/>
            <ac:graphicFrameMk id="12" creationId="{E4FFD99A-E1FD-CE46-1A46-038760E239CE}"/>
          </ac:graphicFrameMkLst>
        </pc:graphicFrameChg>
        <pc:graphicFrameChg chg="add mod modGraphic">
          <ac:chgData name="Diffendorfer, James (Jay)" userId="3528caec-686e-42ab-92fe-addec2b82c7f" providerId="ADAL" clId="{5D77C774-5DBA-423C-BA79-A418D2393850}" dt="2024-05-20T18:24:34.226" v="1441" actId="1076"/>
          <ac:graphicFrameMkLst>
            <pc:docMk/>
            <pc:sldMk cId="3966732171" sldId="2128752647"/>
            <ac:graphicFrameMk id="15" creationId="{F37FE2A0-DB59-3529-0451-6ADDE86177FD}"/>
          </ac:graphicFrameMkLst>
        </pc:graphicFrameChg>
        <pc:picChg chg="add del">
          <ac:chgData name="Diffendorfer, James (Jay)" userId="3528caec-686e-42ab-92fe-addec2b82c7f" providerId="ADAL" clId="{5D77C774-5DBA-423C-BA79-A418D2393850}" dt="2024-05-20T18:34:02.273" v="1525"/>
          <ac:picMkLst>
            <pc:docMk/>
            <pc:sldMk cId="3966732171" sldId="2128752647"/>
            <ac:picMk id="20" creationId="{AF1E92A2-94E3-28EC-39E3-247B97A354E8}"/>
          </ac:picMkLst>
        </pc:picChg>
        <pc:picChg chg="add mod">
          <ac:chgData name="Diffendorfer, James (Jay)" userId="3528caec-686e-42ab-92fe-addec2b82c7f" providerId="ADAL" clId="{5D77C774-5DBA-423C-BA79-A418D2393850}" dt="2024-05-20T18:34:24.956" v="1529" actId="1076"/>
          <ac:picMkLst>
            <pc:docMk/>
            <pc:sldMk cId="3966732171" sldId="2128752647"/>
            <ac:picMk id="21" creationId="{FF917F29-B7E5-9AB5-5632-895B5DA60E80}"/>
          </ac:picMkLst>
        </pc:picChg>
        <pc:picChg chg="add mod">
          <ac:chgData name="Diffendorfer, James (Jay)" userId="3528caec-686e-42ab-92fe-addec2b82c7f" providerId="ADAL" clId="{5D77C774-5DBA-423C-BA79-A418D2393850}" dt="2024-05-20T19:38:05.846" v="1842"/>
          <ac:picMkLst>
            <pc:docMk/>
            <pc:sldMk cId="3966732171" sldId="2128752647"/>
            <ac:picMk id="22" creationId="{F079FBB3-5C9C-6D68-7FA7-70BD1FE6AF94}"/>
          </ac:picMkLst>
        </pc:picChg>
        <pc:picChg chg="add mod">
          <ac:chgData name="Diffendorfer, James (Jay)" userId="3528caec-686e-42ab-92fe-addec2b82c7f" providerId="ADAL" clId="{5D77C774-5DBA-423C-BA79-A418D2393850}" dt="2024-05-20T19:38:05.846" v="1842"/>
          <ac:picMkLst>
            <pc:docMk/>
            <pc:sldMk cId="3966732171" sldId="2128752647"/>
            <ac:picMk id="23" creationId="{A5722555-EF57-CC26-8026-CFAFEF57C365}"/>
          </ac:picMkLst>
        </pc:picChg>
        <pc:picChg chg="add mod">
          <ac:chgData name="Diffendorfer, James (Jay)" userId="3528caec-686e-42ab-92fe-addec2b82c7f" providerId="ADAL" clId="{5D77C774-5DBA-423C-BA79-A418D2393850}" dt="2024-05-20T19:38:05.846" v="1842"/>
          <ac:picMkLst>
            <pc:docMk/>
            <pc:sldMk cId="3966732171" sldId="2128752647"/>
            <ac:picMk id="24" creationId="{BB9E94C6-D7A2-9456-EA4D-A5BD57D2A170}"/>
          </ac:picMkLst>
        </pc:picChg>
      </pc:sldChg>
      <pc:sldChg chg="addSp delSp modSp new mod">
        <pc:chgData name="Diffendorfer, James (Jay)" userId="3528caec-686e-42ab-92fe-addec2b82c7f" providerId="ADAL" clId="{5D77C774-5DBA-423C-BA79-A418D2393850}" dt="2024-05-20T19:38:08.533" v="1843"/>
        <pc:sldMkLst>
          <pc:docMk/>
          <pc:sldMk cId="2401731779" sldId="2128752648"/>
        </pc:sldMkLst>
        <pc:spChg chg="mod">
          <ac:chgData name="Diffendorfer, James (Jay)" userId="3528caec-686e-42ab-92fe-addec2b82c7f" providerId="ADAL" clId="{5D77C774-5DBA-423C-BA79-A418D2393850}" dt="2024-05-20T18:31:29.322" v="1523" actId="20577"/>
          <ac:spMkLst>
            <pc:docMk/>
            <pc:sldMk cId="2401731779" sldId="2128752648"/>
            <ac:spMk id="2" creationId="{DFDDA465-CE87-2F6D-CC4F-B75DFA31C951}"/>
          </ac:spMkLst>
        </pc:spChg>
        <pc:spChg chg="add mod">
          <ac:chgData name="Diffendorfer, James (Jay)" userId="3528caec-686e-42ab-92fe-addec2b82c7f" providerId="ADAL" clId="{5D77C774-5DBA-423C-BA79-A418D2393850}" dt="2024-05-20T19:15:01.944" v="1746" actId="465"/>
          <ac:spMkLst>
            <pc:docMk/>
            <pc:sldMk cId="2401731779" sldId="2128752648"/>
            <ac:spMk id="3" creationId="{E77EC3C2-BFE7-4E6D-A20E-E811641D35F7}"/>
          </ac:spMkLst>
        </pc:spChg>
        <pc:spChg chg="add mod">
          <ac:chgData name="Diffendorfer, James (Jay)" userId="3528caec-686e-42ab-92fe-addec2b82c7f" providerId="ADAL" clId="{5D77C774-5DBA-423C-BA79-A418D2393850}" dt="2024-05-20T19:14:56.115" v="1745" actId="552"/>
          <ac:spMkLst>
            <pc:docMk/>
            <pc:sldMk cId="2401731779" sldId="2128752648"/>
            <ac:spMk id="4" creationId="{5D97C365-D4EA-D15C-C469-CD3C62C389E6}"/>
          </ac:spMkLst>
        </pc:spChg>
        <pc:spChg chg="add mod">
          <ac:chgData name="Diffendorfer, James (Jay)" userId="3528caec-686e-42ab-92fe-addec2b82c7f" providerId="ADAL" clId="{5D77C774-5DBA-423C-BA79-A418D2393850}" dt="2024-05-20T19:15:01.944" v="1746" actId="465"/>
          <ac:spMkLst>
            <pc:docMk/>
            <pc:sldMk cId="2401731779" sldId="2128752648"/>
            <ac:spMk id="5" creationId="{063BA04D-E357-5845-42CC-9971F779DE11}"/>
          </ac:spMkLst>
        </pc:spChg>
        <pc:spChg chg="add mod">
          <ac:chgData name="Diffendorfer, James (Jay)" userId="3528caec-686e-42ab-92fe-addec2b82c7f" providerId="ADAL" clId="{5D77C774-5DBA-423C-BA79-A418D2393850}" dt="2024-05-20T19:15:16.050" v="1747" actId="1076"/>
          <ac:spMkLst>
            <pc:docMk/>
            <pc:sldMk cId="2401731779" sldId="2128752648"/>
            <ac:spMk id="6" creationId="{6583CE43-39E0-8C16-1027-5700E20CA783}"/>
          </ac:spMkLst>
        </pc:spChg>
        <pc:spChg chg="add del mod">
          <ac:chgData name="Diffendorfer, James (Jay)" userId="3528caec-686e-42ab-92fe-addec2b82c7f" providerId="ADAL" clId="{5D77C774-5DBA-423C-BA79-A418D2393850}" dt="2024-05-20T18:52:33.034" v="1672"/>
          <ac:spMkLst>
            <pc:docMk/>
            <pc:sldMk cId="2401731779" sldId="2128752648"/>
            <ac:spMk id="7" creationId="{93ED125E-5242-E135-925E-6B6B57E16825}"/>
          </ac:spMkLst>
        </pc:spChg>
        <pc:spChg chg="add mod">
          <ac:chgData name="Diffendorfer, James (Jay)" userId="3528caec-686e-42ab-92fe-addec2b82c7f" providerId="ADAL" clId="{5D77C774-5DBA-423C-BA79-A418D2393850}" dt="2024-05-20T19:15:18.873" v="1748" actId="1076"/>
          <ac:spMkLst>
            <pc:docMk/>
            <pc:sldMk cId="2401731779" sldId="2128752648"/>
            <ac:spMk id="9" creationId="{AEA5E5B9-D5D6-15FF-ED31-DF47EBEF6C77}"/>
          </ac:spMkLst>
        </pc:spChg>
        <pc:picChg chg="add del mod">
          <ac:chgData name="Diffendorfer, James (Jay)" userId="3528caec-686e-42ab-92fe-addec2b82c7f" providerId="ADAL" clId="{5D77C774-5DBA-423C-BA79-A418D2393850}" dt="2024-05-20T19:11:23.658" v="1695" actId="478"/>
          <ac:picMkLst>
            <pc:docMk/>
            <pc:sldMk cId="2401731779" sldId="2128752648"/>
            <ac:picMk id="8" creationId="{16CB7B01-6C29-A051-B7B5-6AED5FCE7454}"/>
          </ac:picMkLst>
        </pc:picChg>
        <pc:picChg chg="add del mod ord modCrop">
          <ac:chgData name="Diffendorfer, James (Jay)" userId="3528caec-686e-42ab-92fe-addec2b82c7f" providerId="ADAL" clId="{5D77C774-5DBA-423C-BA79-A418D2393850}" dt="2024-05-20T19:17:23.516" v="1758" actId="478"/>
          <ac:picMkLst>
            <pc:docMk/>
            <pc:sldMk cId="2401731779" sldId="2128752648"/>
            <ac:picMk id="11" creationId="{B155BBD2-75BB-01A5-5CEA-9BB51ED3524A}"/>
          </ac:picMkLst>
        </pc:picChg>
        <pc:picChg chg="add mod">
          <ac:chgData name="Diffendorfer, James (Jay)" userId="3528caec-686e-42ab-92fe-addec2b82c7f" providerId="ADAL" clId="{5D77C774-5DBA-423C-BA79-A418D2393850}" dt="2024-05-20T19:38:08.533" v="1843"/>
          <ac:picMkLst>
            <pc:docMk/>
            <pc:sldMk cId="2401731779" sldId="2128752648"/>
            <ac:picMk id="12" creationId="{29C5FD5B-8AD2-820D-2EBA-B26F1984F95C}"/>
          </ac:picMkLst>
        </pc:picChg>
        <pc:picChg chg="add mod">
          <ac:chgData name="Diffendorfer, James (Jay)" userId="3528caec-686e-42ab-92fe-addec2b82c7f" providerId="ADAL" clId="{5D77C774-5DBA-423C-BA79-A418D2393850}" dt="2024-05-20T19:38:08.533" v="1843"/>
          <ac:picMkLst>
            <pc:docMk/>
            <pc:sldMk cId="2401731779" sldId="2128752648"/>
            <ac:picMk id="13" creationId="{2EAA945A-B79B-0A7A-C1FB-53CACBB6CA91}"/>
          </ac:picMkLst>
        </pc:picChg>
        <pc:picChg chg="add mod">
          <ac:chgData name="Diffendorfer, James (Jay)" userId="3528caec-686e-42ab-92fe-addec2b82c7f" providerId="ADAL" clId="{5D77C774-5DBA-423C-BA79-A418D2393850}" dt="2024-05-20T19:38:08.533" v="1843"/>
          <ac:picMkLst>
            <pc:docMk/>
            <pc:sldMk cId="2401731779" sldId="2128752648"/>
            <ac:picMk id="14" creationId="{488CD9DD-BAFD-84EC-C31F-78D4339DD6C6}"/>
          </ac:picMkLst>
        </pc:picChg>
      </pc:sldChg>
      <pc:sldChg chg="new del">
        <pc:chgData name="Diffendorfer, James (Jay)" userId="3528caec-686e-42ab-92fe-addec2b82c7f" providerId="ADAL" clId="{5D77C774-5DBA-423C-BA79-A418D2393850}" dt="2024-05-20T19:38:14.733" v="1846" actId="47"/>
        <pc:sldMkLst>
          <pc:docMk/>
          <pc:sldMk cId="655422156" sldId="2128752649"/>
        </pc:sldMkLst>
      </pc:sldChg>
      <pc:sldChg chg="del">
        <pc:chgData name="Diffendorfer, James (Jay)" userId="3528caec-686e-42ab-92fe-addec2b82c7f" providerId="ADAL" clId="{5D77C774-5DBA-423C-BA79-A418D2393850}" dt="2024-05-20T14:06:00.662" v="131" actId="47"/>
        <pc:sldMkLst>
          <pc:docMk/>
          <pc:sldMk cId="1119966183" sldId="2128752654"/>
        </pc:sldMkLst>
      </pc:sldChg>
      <pc:sldChg chg="add del">
        <pc:chgData name="Diffendorfer, James (Jay)" userId="3528caec-686e-42ab-92fe-addec2b82c7f" providerId="ADAL" clId="{5D77C774-5DBA-423C-BA79-A418D2393850}" dt="2024-05-20T14:06:10.773" v="133" actId="47"/>
        <pc:sldMkLst>
          <pc:docMk/>
          <pc:sldMk cId="1927879327" sldId="2128752655"/>
        </pc:sldMkLst>
      </pc:sldChg>
      <pc:sldChg chg="del">
        <pc:chgData name="Diffendorfer, James (Jay)" userId="3528caec-686e-42ab-92fe-addec2b82c7f" providerId="ADAL" clId="{5D77C774-5DBA-423C-BA79-A418D2393850}" dt="2024-05-20T13:55:05.462" v="28" actId="47"/>
        <pc:sldMkLst>
          <pc:docMk/>
          <pc:sldMk cId="2440117920" sldId="2128752658"/>
        </pc:sldMkLst>
      </pc:sldChg>
      <pc:sldChg chg="del">
        <pc:chgData name="Diffendorfer, James (Jay)" userId="3528caec-686e-42ab-92fe-addec2b82c7f" providerId="ADAL" clId="{5D77C774-5DBA-423C-BA79-A418D2393850}" dt="2024-05-20T13:55:05.462" v="28" actId="47"/>
        <pc:sldMkLst>
          <pc:docMk/>
          <pc:sldMk cId="852991482" sldId="2128752659"/>
        </pc:sldMkLst>
      </pc:sldChg>
      <pc:sldChg chg="del">
        <pc:chgData name="Diffendorfer, James (Jay)" userId="3528caec-686e-42ab-92fe-addec2b82c7f" providerId="ADAL" clId="{5D77C774-5DBA-423C-BA79-A418D2393850}" dt="2024-05-20T13:55:05.462" v="28" actId="47"/>
        <pc:sldMkLst>
          <pc:docMk/>
          <pc:sldMk cId="141627967" sldId="2128752660"/>
        </pc:sldMkLst>
      </pc:sldChg>
      <pc:sldChg chg="del">
        <pc:chgData name="Diffendorfer, James (Jay)" userId="3528caec-686e-42ab-92fe-addec2b82c7f" providerId="ADAL" clId="{5D77C774-5DBA-423C-BA79-A418D2393850}" dt="2024-05-20T13:55:05.462" v="28" actId="47"/>
        <pc:sldMkLst>
          <pc:docMk/>
          <pc:sldMk cId="3620427256" sldId="2128752661"/>
        </pc:sldMkLst>
      </pc:sldChg>
      <pc:sldChg chg="del">
        <pc:chgData name="Diffendorfer, James (Jay)" userId="3528caec-686e-42ab-92fe-addec2b82c7f" providerId="ADAL" clId="{5D77C774-5DBA-423C-BA79-A418D2393850}" dt="2024-05-20T13:55:05.462" v="28" actId="47"/>
        <pc:sldMkLst>
          <pc:docMk/>
          <pc:sldMk cId="1777261724" sldId="2128752662"/>
        </pc:sldMkLst>
      </pc:sldChg>
      <pc:sldMasterChg chg="del delSldLayout">
        <pc:chgData name="Diffendorfer, James (Jay)" userId="3528caec-686e-42ab-92fe-addec2b82c7f" providerId="ADAL" clId="{5D77C774-5DBA-423C-BA79-A418D2393850}" dt="2024-05-20T14:06:00.662" v="131" actId="47"/>
        <pc:sldMasterMkLst>
          <pc:docMk/>
          <pc:sldMasterMk cId="2342541667" sldId="2147483648"/>
        </pc:sldMasterMkLst>
        <pc:sldLayoutChg chg="del">
          <pc:chgData name="Diffendorfer, James (Jay)" userId="3528caec-686e-42ab-92fe-addec2b82c7f" providerId="ADAL" clId="{5D77C774-5DBA-423C-BA79-A418D2393850}" dt="2024-05-20T14:06:00.662" v="131" actId="47"/>
          <pc:sldLayoutMkLst>
            <pc:docMk/>
            <pc:sldMasterMk cId="2342541667" sldId="2147483648"/>
            <pc:sldLayoutMk cId="3673632793" sldId="2147483649"/>
          </pc:sldLayoutMkLst>
        </pc:sldLayoutChg>
        <pc:sldLayoutChg chg="del">
          <pc:chgData name="Diffendorfer, James (Jay)" userId="3528caec-686e-42ab-92fe-addec2b82c7f" providerId="ADAL" clId="{5D77C774-5DBA-423C-BA79-A418D2393850}" dt="2024-05-20T14:06:00.662" v="131" actId="47"/>
          <pc:sldLayoutMkLst>
            <pc:docMk/>
            <pc:sldMasterMk cId="2342541667" sldId="2147483648"/>
            <pc:sldLayoutMk cId="1796491416" sldId="2147483650"/>
          </pc:sldLayoutMkLst>
        </pc:sldLayoutChg>
        <pc:sldLayoutChg chg="del">
          <pc:chgData name="Diffendorfer, James (Jay)" userId="3528caec-686e-42ab-92fe-addec2b82c7f" providerId="ADAL" clId="{5D77C774-5DBA-423C-BA79-A418D2393850}" dt="2024-05-20T14:06:00.662" v="131" actId="47"/>
          <pc:sldLayoutMkLst>
            <pc:docMk/>
            <pc:sldMasterMk cId="2342541667" sldId="2147483648"/>
            <pc:sldLayoutMk cId="583163821" sldId="2147483651"/>
          </pc:sldLayoutMkLst>
        </pc:sldLayoutChg>
        <pc:sldLayoutChg chg="del">
          <pc:chgData name="Diffendorfer, James (Jay)" userId="3528caec-686e-42ab-92fe-addec2b82c7f" providerId="ADAL" clId="{5D77C774-5DBA-423C-BA79-A418D2393850}" dt="2024-05-20T14:06:00.662" v="131" actId="47"/>
          <pc:sldLayoutMkLst>
            <pc:docMk/>
            <pc:sldMasterMk cId="2342541667" sldId="2147483648"/>
            <pc:sldLayoutMk cId="3361857548" sldId="2147483652"/>
          </pc:sldLayoutMkLst>
        </pc:sldLayoutChg>
        <pc:sldLayoutChg chg="del">
          <pc:chgData name="Diffendorfer, James (Jay)" userId="3528caec-686e-42ab-92fe-addec2b82c7f" providerId="ADAL" clId="{5D77C774-5DBA-423C-BA79-A418D2393850}" dt="2024-05-20T14:06:00.662" v="131" actId="47"/>
          <pc:sldLayoutMkLst>
            <pc:docMk/>
            <pc:sldMasterMk cId="2342541667" sldId="2147483648"/>
            <pc:sldLayoutMk cId="1141730963" sldId="2147483653"/>
          </pc:sldLayoutMkLst>
        </pc:sldLayoutChg>
        <pc:sldLayoutChg chg="del">
          <pc:chgData name="Diffendorfer, James (Jay)" userId="3528caec-686e-42ab-92fe-addec2b82c7f" providerId="ADAL" clId="{5D77C774-5DBA-423C-BA79-A418D2393850}" dt="2024-05-20T14:06:00.662" v="131" actId="47"/>
          <pc:sldLayoutMkLst>
            <pc:docMk/>
            <pc:sldMasterMk cId="2342541667" sldId="2147483648"/>
            <pc:sldLayoutMk cId="3634303086" sldId="2147483654"/>
          </pc:sldLayoutMkLst>
        </pc:sldLayoutChg>
        <pc:sldLayoutChg chg="del">
          <pc:chgData name="Diffendorfer, James (Jay)" userId="3528caec-686e-42ab-92fe-addec2b82c7f" providerId="ADAL" clId="{5D77C774-5DBA-423C-BA79-A418D2393850}" dt="2024-05-20T14:06:00.662" v="131" actId="47"/>
          <pc:sldLayoutMkLst>
            <pc:docMk/>
            <pc:sldMasterMk cId="2342541667" sldId="2147483648"/>
            <pc:sldLayoutMk cId="3182082271" sldId="2147483655"/>
          </pc:sldLayoutMkLst>
        </pc:sldLayoutChg>
        <pc:sldLayoutChg chg="del">
          <pc:chgData name="Diffendorfer, James (Jay)" userId="3528caec-686e-42ab-92fe-addec2b82c7f" providerId="ADAL" clId="{5D77C774-5DBA-423C-BA79-A418D2393850}" dt="2024-05-20T14:06:00.662" v="131" actId="47"/>
          <pc:sldLayoutMkLst>
            <pc:docMk/>
            <pc:sldMasterMk cId="2342541667" sldId="2147483648"/>
            <pc:sldLayoutMk cId="1355187441" sldId="2147483656"/>
          </pc:sldLayoutMkLst>
        </pc:sldLayoutChg>
        <pc:sldLayoutChg chg="del">
          <pc:chgData name="Diffendorfer, James (Jay)" userId="3528caec-686e-42ab-92fe-addec2b82c7f" providerId="ADAL" clId="{5D77C774-5DBA-423C-BA79-A418D2393850}" dt="2024-05-20T14:06:00.662" v="131" actId="47"/>
          <pc:sldLayoutMkLst>
            <pc:docMk/>
            <pc:sldMasterMk cId="2342541667" sldId="2147483648"/>
            <pc:sldLayoutMk cId="1074947628" sldId="2147483657"/>
          </pc:sldLayoutMkLst>
        </pc:sldLayoutChg>
        <pc:sldLayoutChg chg="del">
          <pc:chgData name="Diffendorfer, James (Jay)" userId="3528caec-686e-42ab-92fe-addec2b82c7f" providerId="ADAL" clId="{5D77C774-5DBA-423C-BA79-A418D2393850}" dt="2024-05-20T14:06:00.662" v="131" actId="47"/>
          <pc:sldLayoutMkLst>
            <pc:docMk/>
            <pc:sldMasterMk cId="2342541667" sldId="2147483648"/>
            <pc:sldLayoutMk cId="2366731676" sldId="2147483658"/>
          </pc:sldLayoutMkLst>
        </pc:sldLayoutChg>
        <pc:sldLayoutChg chg="del">
          <pc:chgData name="Diffendorfer, James (Jay)" userId="3528caec-686e-42ab-92fe-addec2b82c7f" providerId="ADAL" clId="{5D77C774-5DBA-423C-BA79-A418D2393850}" dt="2024-05-20T14:06:00.662" v="131" actId="47"/>
          <pc:sldLayoutMkLst>
            <pc:docMk/>
            <pc:sldMasterMk cId="2342541667" sldId="2147483648"/>
            <pc:sldLayoutMk cId="1401434880" sldId="2147483659"/>
          </pc:sldLayoutMkLst>
        </pc:sldLayoutChg>
        <pc:sldLayoutChg chg="del">
          <pc:chgData name="Diffendorfer, James (Jay)" userId="3528caec-686e-42ab-92fe-addec2b82c7f" providerId="ADAL" clId="{5D77C774-5DBA-423C-BA79-A418D2393850}" dt="2024-05-20T13:55:05.462" v="28" actId="47"/>
          <pc:sldLayoutMkLst>
            <pc:docMk/>
            <pc:sldMasterMk cId="2342541667" sldId="2147483648"/>
            <pc:sldLayoutMk cId="1042962591" sldId="2147483678"/>
          </pc:sldLayoutMkLst>
        </pc:sldLayoutChg>
      </pc:sldMasterChg>
      <pc:sldMasterChg chg="del delSldLayout">
        <pc:chgData name="Diffendorfer, James (Jay)" userId="3528caec-686e-42ab-92fe-addec2b82c7f" providerId="ADAL" clId="{5D77C774-5DBA-423C-BA79-A418D2393850}" dt="2024-05-20T13:55:05.462" v="28" actId="47"/>
        <pc:sldMasterMkLst>
          <pc:docMk/>
          <pc:sldMasterMk cId="3157178216" sldId="2147483660"/>
        </pc:sldMasterMkLst>
        <pc:sldLayoutChg chg="del">
          <pc:chgData name="Diffendorfer, James (Jay)" userId="3528caec-686e-42ab-92fe-addec2b82c7f" providerId="ADAL" clId="{5D77C774-5DBA-423C-BA79-A418D2393850}" dt="2024-05-20T13:55:05.462" v="28" actId="47"/>
          <pc:sldLayoutMkLst>
            <pc:docMk/>
            <pc:sldMasterMk cId="3157178216" sldId="2147483660"/>
            <pc:sldLayoutMk cId="3869025627" sldId="2147483661"/>
          </pc:sldLayoutMkLst>
        </pc:sldLayoutChg>
        <pc:sldLayoutChg chg="del">
          <pc:chgData name="Diffendorfer, James (Jay)" userId="3528caec-686e-42ab-92fe-addec2b82c7f" providerId="ADAL" clId="{5D77C774-5DBA-423C-BA79-A418D2393850}" dt="2024-05-20T13:55:05.462" v="28" actId="47"/>
          <pc:sldLayoutMkLst>
            <pc:docMk/>
            <pc:sldMasterMk cId="3157178216" sldId="2147483660"/>
            <pc:sldLayoutMk cId="1773134536" sldId="2147483662"/>
          </pc:sldLayoutMkLst>
        </pc:sldLayoutChg>
        <pc:sldLayoutChg chg="del">
          <pc:chgData name="Diffendorfer, James (Jay)" userId="3528caec-686e-42ab-92fe-addec2b82c7f" providerId="ADAL" clId="{5D77C774-5DBA-423C-BA79-A418D2393850}" dt="2024-05-20T13:55:05.462" v="28" actId="47"/>
          <pc:sldLayoutMkLst>
            <pc:docMk/>
            <pc:sldMasterMk cId="3157178216" sldId="2147483660"/>
            <pc:sldLayoutMk cId="269074970" sldId="2147483663"/>
          </pc:sldLayoutMkLst>
        </pc:sldLayoutChg>
        <pc:sldLayoutChg chg="del">
          <pc:chgData name="Diffendorfer, James (Jay)" userId="3528caec-686e-42ab-92fe-addec2b82c7f" providerId="ADAL" clId="{5D77C774-5DBA-423C-BA79-A418D2393850}" dt="2024-05-20T13:55:05.462" v="28" actId="47"/>
          <pc:sldLayoutMkLst>
            <pc:docMk/>
            <pc:sldMasterMk cId="3157178216" sldId="2147483660"/>
            <pc:sldLayoutMk cId="2128370256" sldId="2147483664"/>
          </pc:sldLayoutMkLst>
        </pc:sldLayoutChg>
        <pc:sldLayoutChg chg="del">
          <pc:chgData name="Diffendorfer, James (Jay)" userId="3528caec-686e-42ab-92fe-addec2b82c7f" providerId="ADAL" clId="{5D77C774-5DBA-423C-BA79-A418D2393850}" dt="2024-05-20T13:55:05.462" v="28" actId="47"/>
          <pc:sldLayoutMkLst>
            <pc:docMk/>
            <pc:sldMasterMk cId="3157178216" sldId="2147483660"/>
            <pc:sldLayoutMk cId="638645800" sldId="2147483665"/>
          </pc:sldLayoutMkLst>
        </pc:sldLayoutChg>
        <pc:sldLayoutChg chg="del">
          <pc:chgData name="Diffendorfer, James (Jay)" userId="3528caec-686e-42ab-92fe-addec2b82c7f" providerId="ADAL" clId="{5D77C774-5DBA-423C-BA79-A418D2393850}" dt="2024-05-20T13:55:05.462" v="28" actId="47"/>
          <pc:sldLayoutMkLst>
            <pc:docMk/>
            <pc:sldMasterMk cId="3157178216" sldId="2147483660"/>
            <pc:sldLayoutMk cId="1039496210" sldId="2147483666"/>
          </pc:sldLayoutMkLst>
        </pc:sldLayoutChg>
        <pc:sldLayoutChg chg="del">
          <pc:chgData name="Diffendorfer, James (Jay)" userId="3528caec-686e-42ab-92fe-addec2b82c7f" providerId="ADAL" clId="{5D77C774-5DBA-423C-BA79-A418D2393850}" dt="2024-05-20T13:55:05.462" v="28" actId="47"/>
          <pc:sldLayoutMkLst>
            <pc:docMk/>
            <pc:sldMasterMk cId="3157178216" sldId="2147483660"/>
            <pc:sldLayoutMk cId="2148629329" sldId="2147483667"/>
          </pc:sldLayoutMkLst>
        </pc:sldLayoutChg>
        <pc:sldLayoutChg chg="del">
          <pc:chgData name="Diffendorfer, James (Jay)" userId="3528caec-686e-42ab-92fe-addec2b82c7f" providerId="ADAL" clId="{5D77C774-5DBA-423C-BA79-A418D2393850}" dt="2024-05-20T13:55:05.462" v="28" actId="47"/>
          <pc:sldLayoutMkLst>
            <pc:docMk/>
            <pc:sldMasterMk cId="3157178216" sldId="2147483660"/>
            <pc:sldLayoutMk cId="1126046751" sldId="2147483668"/>
          </pc:sldLayoutMkLst>
        </pc:sldLayoutChg>
        <pc:sldLayoutChg chg="del">
          <pc:chgData name="Diffendorfer, James (Jay)" userId="3528caec-686e-42ab-92fe-addec2b82c7f" providerId="ADAL" clId="{5D77C774-5DBA-423C-BA79-A418D2393850}" dt="2024-05-20T13:55:05.462" v="28" actId="47"/>
          <pc:sldLayoutMkLst>
            <pc:docMk/>
            <pc:sldMasterMk cId="3157178216" sldId="2147483660"/>
            <pc:sldLayoutMk cId="1050984279" sldId="2147483669"/>
          </pc:sldLayoutMkLst>
        </pc:sldLayoutChg>
        <pc:sldLayoutChg chg="del">
          <pc:chgData name="Diffendorfer, James (Jay)" userId="3528caec-686e-42ab-92fe-addec2b82c7f" providerId="ADAL" clId="{5D77C774-5DBA-423C-BA79-A418D2393850}" dt="2024-05-20T13:55:05.462" v="28" actId="47"/>
          <pc:sldLayoutMkLst>
            <pc:docMk/>
            <pc:sldMasterMk cId="3157178216" sldId="2147483660"/>
            <pc:sldLayoutMk cId="1383009608" sldId="2147483670"/>
          </pc:sldLayoutMkLst>
        </pc:sldLayoutChg>
        <pc:sldLayoutChg chg="del">
          <pc:chgData name="Diffendorfer, James (Jay)" userId="3528caec-686e-42ab-92fe-addec2b82c7f" providerId="ADAL" clId="{5D77C774-5DBA-423C-BA79-A418D2393850}" dt="2024-05-20T13:55:05.462" v="28" actId="47"/>
          <pc:sldLayoutMkLst>
            <pc:docMk/>
            <pc:sldMasterMk cId="3157178216" sldId="2147483660"/>
            <pc:sldLayoutMk cId="3828713836" sldId="2147483671"/>
          </pc:sldLayoutMkLst>
        </pc:sldLayoutChg>
        <pc:sldLayoutChg chg="del">
          <pc:chgData name="Diffendorfer, James (Jay)" userId="3528caec-686e-42ab-92fe-addec2b82c7f" providerId="ADAL" clId="{5D77C774-5DBA-423C-BA79-A418D2393850}" dt="2024-05-20T13:55:05.462" v="28" actId="47"/>
          <pc:sldLayoutMkLst>
            <pc:docMk/>
            <pc:sldMasterMk cId="3157178216" sldId="2147483660"/>
            <pc:sldLayoutMk cId="1637003806" sldId="2147483672"/>
          </pc:sldLayoutMkLst>
        </pc:sldLayoutChg>
        <pc:sldLayoutChg chg="del">
          <pc:chgData name="Diffendorfer, James (Jay)" userId="3528caec-686e-42ab-92fe-addec2b82c7f" providerId="ADAL" clId="{5D77C774-5DBA-423C-BA79-A418D2393850}" dt="2024-05-20T13:55:05.462" v="28" actId="47"/>
          <pc:sldLayoutMkLst>
            <pc:docMk/>
            <pc:sldMasterMk cId="3157178216" sldId="2147483660"/>
            <pc:sldLayoutMk cId="1943246272" sldId="2147483673"/>
          </pc:sldLayoutMkLst>
        </pc:sldLayoutChg>
        <pc:sldLayoutChg chg="del">
          <pc:chgData name="Diffendorfer, James (Jay)" userId="3528caec-686e-42ab-92fe-addec2b82c7f" providerId="ADAL" clId="{5D77C774-5DBA-423C-BA79-A418D2393850}" dt="2024-05-20T13:55:05.462" v="28" actId="47"/>
          <pc:sldLayoutMkLst>
            <pc:docMk/>
            <pc:sldMasterMk cId="3157178216" sldId="2147483660"/>
            <pc:sldLayoutMk cId="1935475806" sldId="2147483674"/>
          </pc:sldLayoutMkLst>
        </pc:sldLayoutChg>
        <pc:sldLayoutChg chg="del">
          <pc:chgData name="Diffendorfer, James (Jay)" userId="3528caec-686e-42ab-92fe-addec2b82c7f" providerId="ADAL" clId="{5D77C774-5DBA-423C-BA79-A418D2393850}" dt="2024-05-20T13:55:05.462" v="28" actId="47"/>
          <pc:sldLayoutMkLst>
            <pc:docMk/>
            <pc:sldMasterMk cId="3157178216" sldId="2147483660"/>
            <pc:sldLayoutMk cId="3656977964" sldId="2147483675"/>
          </pc:sldLayoutMkLst>
        </pc:sldLayoutChg>
        <pc:sldLayoutChg chg="del">
          <pc:chgData name="Diffendorfer, James (Jay)" userId="3528caec-686e-42ab-92fe-addec2b82c7f" providerId="ADAL" clId="{5D77C774-5DBA-423C-BA79-A418D2393850}" dt="2024-05-20T13:55:05.462" v="28" actId="47"/>
          <pc:sldLayoutMkLst>
            <pc:docMk/>
            <pc:sldMasterMk cId="3157178216" sldId="2147483660"/>
            <pc:sldLayoutMk cId="3903538353" sldId="2147483676"/>
          </pc:sldLayoutMkLst>
        </pc:sldLayoutChg>
        <pc:sldLayoutChg chg="del">
          <pc:chgData name="Diffendorfer, James (Jay)" userId="3528caec-686e-42ab-92fe-addec2b82c7f" providerId="ADAL" clId="{5D77C774-5DBA-423C-BA79-A418D2393850}" dt="2024-05-20T13:55:05.462" v="28" actId="47"/>
          <pc:sldLayoutMkLst>
            <pc:docMk/>
            <pc:sldMasterMk cId="3157178216" sldId="2147483660"/>
            <pc:sldLayoutMk cId="3516016561" sldId="2147483677"/>
          </pc:sldLayoutMkLst>
        </pc:sldLayoutChg>
      </pc:sldMasterChg>
      <pc:sldMasterChg chg="del delSldLayout">
        <pc:chgData name="Diffendorfer, James (Jay)" userId="3528caec-686e-42ab-92fe-addec2b82c7f" providerId="ADAL" clId="{5D77C774-5DBA-423C-BA79-A418D2393850}" dt="2024-05-20T13:55:05.462" v="28" actId="47"/>
        <pc:sldMasterMkLst>
          <pc:docMk/>
          <pc:sldMasterMk cId="3627025419" sldId="2147483679"/>
        </pc:sldMasterMkLst>
        <pc:sldLayoutChg chg="del">
          <pc:chgData name="Diffendorfer, James (Jay)" userId="3528caec-686e-42ab-92fe-addec2b82c7f" providerId="ADAL" clId="{5D77C774-5DBA-423C-BA79-A418D2393850}" dt="2024-05-20T13:55:05.462" v="28" actId="47"/>
          <pc:sldLayoutMkLst>
            <pc:docMk/>
            <pc:sldMasterMk cId="3627025419" sldId="2147483679"/>
            <pc:sldLayoutMk cId="2233248669" sldId="2147483680"/>
          </pc:sldLayoutMkLst>
        </pc:sldLayoutChg>
        <pc:sldLayoutChg chg="del">
          <pc:chgData name="Diffendorfer, James (Jay)" userId="3528caec-686e-42ab-92fe-addec2b82c7f" providerId="ADAL" clId="{5D77C774-5DBA-423C-BA79-A418D2393850}" dt="2024-05-20T13:55:05.462" v="28" actId="47"/>
          <pc:sldLayoutMkLst>
            <pc:docMk/>
            <pc:sldMasterMk cId="3627025419" sldId="2147483679"/>
            <pc:sldLayoutMk cId="2554594824" sldId="2147483681"/>
          </pc:sldLayoutMkLst>
        </pc:sldLayoutChg>
        <pc:sldLayoutChg chg="del">
          <pc:chgData name="Diffendorfer, James (Jay)" userId="3528caec-686e-42ab-92fe-addec2b82c7f" providerId="ADAL" clId="{5D77C774-5DBA-423C-BA79-A418D2393850}" dt="2024-05-20T13:55:05.462" v="28" actId="47"/>
          <pc:sldLayoutMkLst>
            <pc:docMk/>
            <pc:sldMasterMk cId="3627025419" sldId="2147483679"/>
            <pc:sldLayoutMk cId="2287609659" sldId="2147483682"/>
          </pc:sldLayoutMkLst>
        </pc:sldLayoutChg>
        <pc:sldLayoutChg chg="del">
          <pc:chgData name="Diffendorfer, James (Jay)" userId="3528caec-686e-42ab-92fe-addec2b82c7f" providerId="ADAL" clId="{5D77C774-5DBA-423C-BA79-A418D2393850}" dt="2024-05-20T13:55:05.462" v="28" actId="47"/>
          <pc:sldLayoutMkLst>
            <pc:docMk/>
            <pc:sldMasterMk cId="3627025419" sldId="2147483679"/>
            <pc:sldLayoutMk cId="4151413200" sldId="2147483683"/>
          </pc:sldLayoutMkLst>
        </pc:sldLayoutChg>
        <pc:sldLayoutChg chg="del">
          <pc:chgData name="Diffendorfer, James (Jay)" userId="3528caec-686e-42ab-92fe-addec2b82c7f" providerId="ADAL" clId="{5D77C774-5DBA-423C-BA79-A418D2393850}" dt="2024-05-20T13:55:05.462" v="28" actId="47"/>
          <pc:sldLayoutMkLst>
            <pc:docMk/>
            <pc:sldMasterMk cId="3627025419" sldId="2147483679"/>
            <pc:sldLayoutMk cId="2483217092" sldId="2147483684"/>
          </pc:sldLayoutMkLst>
        </pc:sldLayoutChg>
        <pc:sldLayoutChg chg="del">
          <pc:chgData name="Diffendorfer, James (Jay)" userId="3528caec-686e-42ab-92fe-addec2b82c7f" providerId="ADAL" clId="{5D77C774-5DBA-423C-BA79-A418D2393850}" dt="2024-05-20T13:55:05.462" v="28" actId="47"/>
          <pc:sldLayoutMkLst>
            <pc:docMk/>
            <pc:sldMasterMk cId="3627025419" sldId="2147483679"/>
            <pc:sldLayoutMk cId="2880892411" sldId="2147483685"/>
          </pc:sldLayoutMkLst>
        </pc:sldLayoutChg>
        <pc:sldLayoutChg chg="del">
          <pc:chgData name="Diffendorfer, James (Jay)" userId="3528caec-686e-42ab-92fe-addec2b82c7f" providerId="ADAL" clId="{5D77C774-5DBA-423C-BA79-A418D2393850}" dt="2024-05-20T13:55:05.462" v="28" actId="47"/>
          <pc:sldLayoutMkLst>
            <pc:docMk/>
            <pc:sldMasterMk cId="3627025419" sldId="2147483679"/>
            <pc:sldLayoutMk cId="431269804" sldId="2147483686"/>
          </pc:sldLayoutMkLst>
        </pc:sldLayoutChg>
        <pc:sldLayoutChg chg="del">
          <pc:chgData name="Diffendorfer, James (Jay)" userId="3528caec-686e-42ab-92fe-addec2b82c7f" providerId="ADAL" clId="{5D77C774-5DBA-423C-BA79-A418D2393850}" dt="2024-05-20T13:55:05.462" v="28" actId="47"/>
          <pc:sldLayoutMkLst>
            <pc:docMk/>
            <pc:sldMasterMk cId="3627025419" sldId="2147483679"/>
            <pc:sldLayoutMk cId="3819840249" sldId="2147483687"/>
          </pc:sldLayoutMkLst>
        </pc:sldLayoutChg>
        <pc:sldLayoutChg chg="del">
          <pc:chgData name="Diffendorfer, James (Jay)" userId="3528caec-686e-42ab-92fe-addec2b82c7f" providerId="ADAL" clId="{5D77C774-5DBA-423C-BA79-A418D2393850}" dt="2024-05-20T13:55:05.462" v="28" actId="47"/>
          <pc:sldLayoutMkLst>
            <pc:docMk/>
            <pc:sldMasterMk cId="3627025419" sldId="2147483679"/>
            <pc:sldLayoutMk cId="3126975742" sldId="2147483688"/>
          </pc:sldLayoutMkLst>
        </pc:sldLayoutChg>
        <pc:sldLayoutChg chg="del">
          <pc:chgData name="Diffendorfer, James (Jay)" userId="3528caec-686e-42ab-92fe-addec2b82c7f" providerId="ADAL" clId="{5D77C774-5DBA-423C-BA79-A418D2393850}" dt="2024-05-20T13:55:05.462" v="28" actId="47"/>
          <pc:sldLayoutMkLst>
            <pc:docMk/>
            <pc:sldMasterMk cId="3627025419" sldId="2147483679"/>
            <pc:sldLayoutMk cId="3428131688" sldId="2147483689"/>
          </pc:sldLayoutMkLst>
        </pc:sldLayoutChg>
        <pc:sldLayoutChg chg="del">
          <pc:chgData name="Diffendorfer, James (Jay)" userId="3528caec-686e-42ab-92fe-addec2b82c7f" providerId="ADAL" clId="{5D77C774-5DBA-423C-BA79-A418D2393850}" dt="2024-05-20T13:55:05.462" v="28" actId="47"/>
          <pc:sldLayoutMkLst>
            <pc:docMk/>
            <pc:sldMasterMk cId="3627025419" sldId="2147483679"/>
            <pc:sldLayoutMk cId="2524562084" sldId="2147483690"/>
          </pc:sldLayoutMkLst>
        </pc:sldLayoutChg>
      </pc:sldMasterChg>
      <pc:sldMasterChg chg="delSldLayout">
        <pc:chgData name="Diffendorfer, James (Jay)" userId="3528caec-686e-42ab-92fe-addec2b82c7f" providerId="ADAL" clId="{5D77C774-5DBA-423C-BA79-A418D2393850}" dt="2024-05-20T14:06:01.479" v="132" actId="47"/>
        <pc:sldMasterMkLst>
          <pc:docMk/>
          <pc:sldMasterMk cId="3999314404" sldId="2147483691"/>
        </pc:sldMasterMkLst>
        <pc:sldLayoutChg chg="del">
          <pc:chgData name="Diffendorfer, James (Jay)" userId="3528caec-686e-42ab-92fe-addec2b82c7f" providerId="ADAL" clId="{5D77C774-5DBA-423C-BA79-A418D2393850}" dt="2024-05-20T14:06:01.479" v="132" actId="47"/>
          <pc:sldLayoutMkLst>
            <pc:docMk/>
            <pc:sldMasterMk cId="3999314404" sldId="2147483691"/>
            <pc:sldLayoutMk cId="4095682106" sldId="214748370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F651E9-EC37-48D1-8FF7-9C0454CFBE95}" type="datetimeFigureOut">
              <a:rPr lang="en-US" smtClean="0"/>
              <a:t>5/20/2024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56BF4A-A831-402E-B02A-E264C141A2A3}" type="slidenum">
              <a:rPr lang="en-US" smtClean="0"/>
              <a:t>‹#›</a:t>
            </a:fld>
            <a:endParaRPr lang="en-US"/>
          </a:p>
        </p:txBody>
      </p:sp>
    </p:spTree>
    <p:extLst>
      <p:ext uri="{BB962C8B-B14F-4D97-AF65-F5344CB8AC3E}">
        <p14:creationId xmlns:p14="http://schemas.microsoft.com/office/powerpoint/2010/main" val="1393829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solidFill>
                  <a:schemeClr val="bg1"/>
                </a:solidFill>
                <a:latin typeface="Bebas Neue" panose="020B0000000000000000" pitchFamily="34" charset="0"/>
                <a:ea typeface="Open Sans bold" panose="020B0806030504020204" pitchFamily="34" charset="0"/>
                <a:cs typeface="Open Sans bold" panose="020B0806030504020204" pitchFamily="34" charset="0"/>
              </a:rPr>
              <a:t>U.S. Wind turbine database at a glance.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2BDCFC-9B06-42ED-A16F-00CC62DDDD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346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171450" indent="-171450">
              <a:buFont typeface="Arial" panose="020B0604020202020204" pitchFamily="34" charset="0"/>
              <a:buChar char="•"/>
            </a:pPr>
            <a:r>
              <a:rPr lang="en-US" sz="1100" b="1" i="0" kern="1200" dirty="0">
                <a:solidFill>
                  <a:schemeClr val="tx1"/>
                </a:solidFill>
                <a:effectLst/>
                <a:latin typeface="+mn-lt"/>
                <a:ea typeface="+mn-ea"/>
                <a:cs typeface="+mn-cs"/>
              </a:rPr>
              <a:t>Ben Hoen</a:t>
            </a:r>
            <a:r>
              <a:rPr lang="en-US" sz="1100" b="0" i="0" kern="1200" dirty="0">
                <a:solidFill>
                  <a:schemeClr val="tx1"/>
                </a:solidFill>
                <a:effectLst/>
                <a:latin typeface="+mn-lt"/>
                <a:ea typeface="+mn-ea"/>
                <a:cs typeface="+mn-cs"/>
              </a:rPr>
              <a:t>, Research Scientist, LBNL. PI for the project. </a:t>
            </a:r>
          </a:p>
          <a:p>
            <a:pPr marL="171450" indent="-171450">
              <a:buFont typeface="Arial" panose="020B0604020202020204" pitchFamily="34" charset="0"/>
              <a:buChar char="•"/>
            </a:pPr>
            <a:r>
              <a:rPr lang="en-US" sz="1100" b="1" i="0" kern="1200" dirty="0">
                <a:solidFill>
                  <a:schemeClr val="tx1"/>
                </a:solidFill>
                <a:effectLst/>
                <a:latin typeface="+mn-lt"/>
                <a:ea typeface="+mn-ea"/>
                <a:cs typeface="+mn-cs"/>
              </a:rPr>
              <a:t>Joseph Rand </a:t>
            </a:r>
            <a:r>
              <a:rPr lang="en-US" sz="1100" b="0" i="0" kern="1200" dirty="0">
                <a:solidFill>
                  <a:schemeClr val="tx1"/>
                </a:solidFill>
                <a:effectLst/>
                <a:latin typeface="+mn-lt"/>
                <a:ea typeface="+mn-ea"/>
                <a:cs typeface="+mn-cs"/>
              </a:rPr>
              <a:t>is also a researcher</a:t>
            </a:r>
            <a:r>
              <a:rPr lang="en-US" sz="1100" b="0" i="0" kern="1200" baseline="0" dirty="0">
                <a:solidFill>
                  <a:schemeClr val="tx1"/>
                </a:solidFill>
                <a:effectLst/>
                <a:latin typeface="+mn-lt"/>
                <a:ea typeface="+mn-ea"/>
                <a:cs typeface="+mn-cs"/>
              </a:rPr>
              <a:t> </a:t>
            </a:r>
            <a:r>
              <a:rPr lang="en-US" sz="1100" b="0" i="0" kern="1200" dirty="0">
                <a:solidFill>
                  <a:schemeClr val="tx1"/>
                </a:solidFill>
                <a:effectLst/>
                <a:latin typeface="+mn-lt"/>
                <a:ea typeface="+mn-ea"/>
                <a:cs typeface="+mn-cs"/>
              </a:rPr>
              <a:t>at LBNL and he headed</a:t>
            </a:r>
            <a:r>
              <a:rPr lang="en-US" sz="1100" b="0" i="0" kern="1200" baseline="0" dirty="0">
                <a:solidFill>
                  <a:schemeClr val="tx1"/>
                </a:solidFill>
                <a:effectLst/>
                <a:latin typeface="+mn-lt"/>
                <a:ea typeface="+mn-ea"/>
                <a:cs typeface="+mn-cs"/>
              </a:rPr>
              <a:t> up the database management side of the project</a:t>
            </a:r>
            <a:endParaRPr lang="en-US" sz="11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100" b="1" i="0" kern="1200" dirty="0">
                <a:solidFill>
                  <a:schemeClr val="tx1"/>
                </a:solidFill>
                <a:effectLst/>
                <a:latin typeface="+mn-lt"/>
                <a:ea typeface="+mn-ea"/>
                <a:cs typeface="+mn-cs"/>
              </a:rPr>
              <a:t>Hannah Hunt</a:t>
            </a:r>
            <a:r>
              <a:rPr lang="en-US" sz="1100" b="0" i="0" kern="1200" dirty="0">
                <a:solidFill>
                  <a:schemeClr val="tx1"/>
                </a:solidFill>
                <a:effectLst/>
                <a:latin typeface="+mn-lt"/>
                <a:ea typeface="+mn-ea"/>
                <a:cs typeface="+mn-cs"/>
              </a:rPr>
              <a:t>, Deputy Director, Electricity Policy &amp; Demand, AWEA. She was the lead at AWEA focusing on this project.</a:t>
            </a:r>
          </a:p>
          <a:p>
            <a:pPr marL="171450" indent="-171450">
              <a:buFont typeface="Arial" panose="020B0604020202020204" pitchFamily="34" charset="0"/>
              <a:buChar char="•"/>
            </a:pPr>
            <a:r>
              <a:rPr lang="en-US" sz="1100" b="1" i="0" kern="1200" dirty="0">
                <a:solidFill>
                  <a:schemeClr val="tx1"/>
                </a:solidFill>
                <a:effectLst/>
                <a:latin typeface="+mn-lt"/>
                <a:ea typeface="+mn-ea"/>
                <a:cs typeface="+mn-cs"/>
              </a:rPr>
              <a:t>Jay </a:t>
            </a:r>
            <a:r>
              <a:rPr lang="en-US" sz="1100" b="1" i="0" kern="1200" dirty="0" err="1">
                <a:solidFill>
                  <a:schemeClr val="tx1"/>
                </a:solidFill>
                <a:effectLst/>
                <a:latin typeface="+mn-lt"/>
                <a:ea typeface="+mn-ea"/>
                <a:cs typeface="+mn-cs"/>
              </a:rPr>
              <a:t>Diffendorfer</a:t>
            </a:r>
            <a:r>
              <a:rPr lang="en-US" sz="1100" b="0" i="0" kern="1200" dirty="0">
                <a:solidFill>
                  <a:schemeClr val="tx1"/>
                </a:solidFill>
                <a:effectLst/>
                <a:latin typeface="+mn-lt"/>
                <a:ea typeface="+mn-ea"/>
                <a:cs typeface="+mn-cs"/>
              </a:rPr>
              <a:t>, Research Ecologist, USGS. Headed up USGS efforts, and also was the PI for a project to develop a similar database back in 2013.</a:t>
            </a:r>
          </a:p>
          <a:p>
            <a:pPr marL="171450" indent="-171450">
              <a:buFont typeface="Arial" panose="020B0604020202020204" pitchFamily="34" charset="0"/>
              <a:buChar char="•"/>
            </a:pPr>
            <a:r>
              <a:rPr lang="en-US" sz="1100" b="1" dirty="0"/>
              <a:t>Louisa Kramer</a:t>
            </a:r>
            <a:r>
              <a:rPr lang="en-US" sz="1100" dirty="0"/>
              <a:t>, Physical Scientist, USGS.  Her work</a:t>
            </a:r>
            <a:r>
              <a:rPr lang="en-US" sz="1100" baseline="0" dirty="0"/>
              <a:t> focused on the visual verification and developing the metadata for the database</a:t>
            </a:r>
            <a:endParaRPr lang="en-US" sz="1100" dirty="0"/>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Chris </a:t>
            </a:r>
            <a:r>
              <a:rPr lang="en-US" sz="1200" b="1" i="0" kern="1200" dirty="0" err="1">
                <a:solidFill>
                  <a:schemeClr val="tx1"/>
                </a:solidFill>
                <a:effectLst/>
                <a:latin typeface="+mn-lt"/>
                <a:ea typeface="+mn-ea"/>
                <a:cs typeface="+mn-cs"/>
              </a:rPr>
              <a:t>Garrity</a:t>
            </a:r>
            <a:r>
              <a:rPr lang="en-US" sz="1200" b="0" i="0" kern="1200" dirty="0">
                <a:solidFill>
                  <a:schemeClr val="tx1"/>
                </a:solidFill>
                <a:effectLst/>
                <a:latin typeface="+mn-lt"/>
                <a:ea typeface="+mn-ea"/>
                <a:cs typeface="+mn-cs"/>
              </a:rPr>
              <a:t>, Geographic Information Sciences, USGS.  Led the website and online viewer development.  He also has</a:t>
            </a:r>
            <a:r>
              <a:rPr lang="en-US" sz="1200" b="0" i="0" kern="1200" baseline="0" dirty="0">
                <a:solidFill>
                  <a:schemeClr val="tx1"/>
                </a:solidFill>
                <a:effectLst/>
                <a:latin typeface="+mn-lt"/>
                <a:ea typeface="+mn-ea"/>
                <a:cs typeface="+mn-cs"/>
              </a:rPr>
              <a:t> is developing the video for the viewer, which will be released in the coming weeks.</a:t>
            </a:r>
          </a:p>
          <a:p>
            <a:pPr marL="0" indent="0">
              <a:buFont typeface="Arial" panose="020B0604020202020204" pitchFamily="34" charset="0"/>
              <a:buNone/>
            </a:pPr>
            <a:r>
              <a:rPr lang="en-US" sz="1100" b="1" i="0" kern="1200" dirty="0">
                <a:solidFill>
                  <a:schemeClr val="tx1"/>
                </a:solidFill>
                <a:effectLst/>
                <a:latin typeface="+mn-lt"/>
                <a:ea typeface="+mn-ea"/>
                <a:cs typeface="+mn-cs"/>
              </a:rPr>
              <a:t>========================================================</a:t>
            </a:r>
          </a:p>
          <a:p>
            <a:pPr marL="0" indent="0">
              <a:buFont typeface="Arial" panose="020B0604020202020204" pitchFamily="34" charset="0"/>
              <a:buNone/>
            </a:pPr>
            <a:endParaRPr lang="en-US" sz="1100" b="1" i="0" kern="1200" dirty="0">
              <a:solidFill>
                <a:schemeClr val="tx1"/>
              </a:solidFill>
              <a:effectLst/>
              <a:latin typeface="+mn-lt"/>
              <a:ea typeface="+mn-ea"/>
              <a:cs typeface="+mn-cs"/>
            </a:endParaRPr>
          </a:p>
          <a:p>
            <a:pPr marL="0" indent="0">
              <a:buFont typeface="Arial" panose="020B0604020202020204" pitchFamily="34" charset="0"/>
              <a:buNone/>
            </a:pPr>
            <a:endParaRPr lang="en-US" sz="11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100" b="1" i="0" kern="1200" dirty="0">
                <a:solidFill>
                  <a:schemeClr val="tx1"/>
                </a:solidFill>
                <a:effectLst/>
                <a:latin typeface="+mn-lt"/>
                <a:ea typeface="+mn-ea"/>
                <a:cs typeface="+mn-cs"/>
              </a:rPr>
              <a:t>Ben Hoen</a:t>
            </a:r>
            <a:r>
              <a:rPr lang="en-US" sz="1100" b="0" i="0" kern="1200" dirty="0">
                <a:solidFill>
                  <a:schemeClr val="tx1"/>
                </a:solidFill>
                <a:effectLst/>
                <a:latin typeface="+mn-lt"/>
                <a:ea typeface="+mn-ea"/>
                <a:cs typeface="+mn-cs"/>
              </a:rPr>
              <a:t>, Research Scientist, LBNL.  Ben's work focuses on the intersection of renewable energy and the public.  He has lead efforts exploring property value, social and systems impacts of the growing deployments of wind and solar energy. </a:t>
            </a:r>
          </a:p>
          <a:p>
            <a:pPr marL="171450" indent="-171450">
              <a:buFont typeface="Arial" panose="020B0604020202020204" pitchFamily="34" charset="0"/>
              <a:buChar char="•"/>
            </a:pPr>
            <a:r>
              <a:rPr lang="en-US" sz="1100" b="1" i="0" kern="1200" dirty="0">
                <a:solidFill>
                  <a:schemeClr val="tx1"/>
                </a:solidFill>
                <a:effectLst/>
                <a:latin typeface="+mn-lt"/>
                <a:ea typeface="+mn-ea"/>
                <a:cs typeface="+mn-cs"/>
              </a:rPr>
              <a:t>Joseph Rand </a:t>
            </a:r>
            <a:r>
              <a:rPr lang="en-US" sz="1100" b="0" i="0" kern="1200" dirty="0">
                <a:solidFill>
                  <a:schemeClr val="tx1"/>
                </a:solidFill>
                <a:effectLst/>
                <a:latin typeface="+mn-lt"/>
                <a:ea typeface="+mn-ea"/>
                <a:cs typeface="+mn-cs"/>
              </a:rPr>
              <a:t>is a research affiliate in the Electricity Markets and Policy Group at LBNL Joe conducts research and analysis on renewable energy, including: cost and market analysis; spatial data analysis; and research related to public acceptance of renewable energy.</a:t>
            </a:r>
          </a:p>
          <a:p>
            <a:pPr marL="171450" indent="-171450">
              <a:buFont typeface="Arial" panose="020B0604020202020204" pitchFamily="34" charset="0"/>
              <a:buChar char="•"/>
            </a:pPr>
            <a:r>
              <a:rPr lang="en-US" sz="1100" b="1" i="0" kern="1200" dirty="0">
                <a:solidFill>
                  <a:schemeClr val="tx1"/>
                </a:solidFill>
                <a:effectLst/>
                <a:latin typeface="+mn-lt"/>
                <a:ea typeface="+mn-ea"/>
                <a:cs typeface="+mn-cs"/>
              </a:rPr>
              <a:t>Hannah Hunt</a:t>
            </a:r>
            <a:r>
              <a:rPr lang="en-US" sz="1100" b="0" i="0" kern="1200" dirty="0">
                <a:solidFill>
                  <a:schemeClr val="tx1"/>
                </a:solidFill>
                <a:effectLst/>
                <a:latin typeface="+mn-lt"/>
                <a:ea typeface="+mn-ea"/>
                <a:cs typeface="+mn-cs"/>
              </a:rPr>
              <a:t>, Deputy Director, Electricity Policy &amp; Demand, AWEA. Hannah performs policy and market analysis on the U.S. wind industry, identifying emerging opportunities to increase wind demand through issues such as utility engagement, corporate procurement, electrification, and carbon policy.</a:t>
            </a:r>
          </a:p>
          <a:p>
            <a:pPr marL="171450" indent="-171450">
              <a:buFont typeface="Arial" panose="020B0604020202020204" pitchFamily="34" charset="0"/>
              <a:buChar char="•"/>
            </a:pPr>
            <a:r>
              <a:rPr lang="en-US" sz="1100" b="1" i="0" kern="1200" dirty="0">
                <a:solidFill>
                  <a:schemeClr val="tx1"/>
                </a:solidFill>
                <a:effectLst/>
                <a:latin typeface="+mn-lt"/>
                <a:ea typeface="+mn-ea"/>
                <a:cs typeface="+mn-cs"/>
              </a:rPr>
              <a:t>Jay </a:t>
            </a:r>
            <a:r>
              <a:rPr lang="en-US" sz="1100" b="1" i="0" kern="1200" dirty="0" err="1">
                <a:solidFill>
                  <a:schemeClr val="tx1"/>
                </a:solidFill>
                <a:effectLst/>
                <a:latin typeface="+mn-lt"/>
                <a:ea typeface="+mn-ea"/>
                <a:cs typeface="+mn-cs"/>
              </a:rPr>
              <a:t>Diffendorfer</a:t>
            </a:r>
            <a:r>
              <a:rPr lang="en-US" sz="1100" b="0" i="0" kern="1200" dirty="0">
                <a:solidFill>
                  <a:schemeClr val="tx1"/>
                </a:solidFill>
                <a:effectLst/>
                <a:latin typeface="+mn-lt"/>
                <a:ea typeface="+mn-ea"/>
                <a:cs typeface="+mn-cs"/>
              </a:rPr>
              <a:t>, Research Ecologist, USGS.  Jay is an applied ecologist performing research on topics related to the energy-environment nexus, migratory species, ecosystem services, and land change science.</a:t>
            </a:r>
          </a:p>
          <a:p>
            <a:pPr marL="171450" indent="-171450">
              <a:buFont typeface="Arial" panose="020B0604020202020204" pitchFamily="34" charset="0"/>
              <a:buChar char="•"/>
            </a:pPr>
            <a:r>
              <a:rPr lang="en-US" sz="1100" b="1" dirty="0"/>
              <a:t>Louisa Kramer</a:t>
            </a:r>
            <a:r>
              <a:rPr lang="en-US" sz="1100" dirty="0"/>
              <a:t>, Physical Scientist, USGS.  Louisa provides GIS support, and spatial and data analysis, of energies and land changes. </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Chris </a:t>
            </a:r>
            <a:r>
              <a:rPr lang="en-US" sz="1200" b="1" i="0" kern="1200" dirty="0" err="1">
                <a:solidFill>
                  <a:schemeClr val="tx1"/>
                </a:solidFill>
                <a:effectLst/>
                <a:latin typeface="+mn-lt"/>
                <a:ea typeface="+mn-ea"/>
                <a:cs typeface="+mn-cs"/>
              </a:rPr>
              <a:t>Garrity</a:t>
            </a:r>
            <a:r>
              <a:rPr lang="en-US" sz="1200" b="0" i="0" kern="1200" dirty="0">
                <a:solidFill>
                  <a:schemeClr val="tx1"/>
                </a:solidFill>
                <a:effectLst/>
                <a:latin typeface="+mn-lt"/>
                <a:ea typeface="+mn-ea"/>
                <a:cs typeface="+mn-cs"/>
              </a:rPr>
              <a:t>, Geographic Information Sciences, USGS.  Chris leads a range of geospatial efforts at the USGS, from geospatial application and database development to work leveraging open data, geospatial modeling, remote sensing, data visualization, and geospatial-specific strategy.</a:t>
            </a:r>
            <a:endParaRPr lang="en-US" sz="1100" dirty="0"/>
          </a:p>
        </p:txBody>
      </p:sp>
      <p:sp>
        <p:nvSpPr>
          <p:cNvPr id="4" name="Slide Number Placeholder 3"/>
          <p:cNvSpPr>
            <a:spLocks noGrp="1"/>
          </p:cNvSpPr>
          <p:nvPr>
            <p:ph type="sldNum" sz="quarter" idx="10"/>
          </p:nvPr>
        </p:nvSpPr>
        <p:spPr/>
        <p:txBody>
          <a:bodyPr/>
          <a:lstStyle/>
          <a:p>
            <a:fld id="{F5887F92-A574-496D-B196-596959B821DA}" type="slidenum">
              <a:rPr lang="en-US" smtClean="0"/>
              <a:pPr/>
              <a:t>3</a:t>
            </a:fld>
            <a:endParaRPr lang="en-US"/>
          </a:p>
        </p:txBody>
      </p:sp>
    </p:spTree>
    <p:extLst>
      <p:ext uri="{BB962C8B-B14F-4D97-AF65-F5344CB8AC3E}">
        <p14:creationId xmlns:p14="http://schemas.microsoft.com/office/powerpoint/2010/main" val="3211386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887F92-A574-496D-B196-596959B821DA}" type="slidenum">
              <a:rPr lang="en-US" smtClean="0"/>
              <a:pPr/>
              <a:t>5</a:t>
            </a:fld>
            <a:endParaRPr lang="en-US"/>
          </a:p>
        </p:txBody>
      </p:sp>
    </p:spTree>
    <p:extLst>
      <p:ext uri="{BB962C8B-B14F-4D97-AF65-F5344CB8AC3E}">
        <p14:creationId xmlns:p14="http://schemas.microsoft.com/office/powerpoint/2010/main" val="1361699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E76EAC-8DEB-4742-9969-37E34626E7CF}" type="datetimeFigureOut">
              <a:rPr lang="en-US" smtClean="0">
                <a:solidFill>
                  <a:prstClr val="black">
                    <a:tint val="75000"/>
                  </a:prstClr>
                </a:solidFill>
              </a:rPr>
              <a:pPr/>
              <a:t>5/20/2024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DD0991-B8D8-4D8B-8221-6108C7EEEC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5034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E76EAC-8DEB-4742-9969-37E34626E7CF}" type="datetimeFigureOut">
              <a:rPr lang="en-US" smtClean="0">
                <a:solidFill>
                  <a:prstClr val="black">
                    <a:tint val="75000"/>
                  </a:prstClr>
                </a:solidFill>
              </a:rPr>
              <a:pPr/>
              <a:t>5/20/2024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DD0991-B8D8-4D8B-8221-6108C7EEEC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741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E76EAC-8DEB-4742-9969-37E34626E7CF}" type="datetimeFigureOut">
              <a:rPr lang="en-US" smtClean="0">
                <a:solidFill>
                  <a:prstClr val="black">
                    <a:tint val="75000"/>
                  </a:prstClr>
                </a:solidFill>
              </a:rPr>
              <a:pPr/>
              <a:t>5/20/2024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DD0991-B8D8-4D8B-8221-6108C7EEEC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6800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C9674-3285-460C-AEE4-5B9B84C5F2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D836B6-D5EF-4AF6-B72C-AC0775B397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14FEAB-AEC4-4E07-A452-7A7A2C39AAE5}"/>
              </a:ext>
            </a:extLst>
          </p:cNvPr>
          <p:cNvSpPr>
            <a:spLocks noGrp="1"/>
          </p:cNvSpPr>
          <p:nvPr>
            <p:ph type="dt" sz="half" idx="10"/>
          </p:nvPr>
        </p:nvSpPr>
        <p:spPr/>
        <p:txBody>
          <a:bodyPr/>
          <a:lstStyle/>
          <a:p>
            <a:fld id="{9F6C1559-C837-4876-BFB7-5D4ABAD92F02}" type="datetimeFigureOut">
              <a:rPr lang="en-US" smtClean="0"/>
              <a:t>5/20/2024</a:t>
            </a:fld>
            <a:endParaRPr lang="en-US"/>
          </a:p>
        </p:txBody>
      </p:sp>
      <p:sp>
        <p:nvSpPr>
          <p:cNvPr id="5" name="Footer Placeholder 4">
            <a:extLst>
              <a:ext uri="{FF2B5EF4-FFF2-40B4-BE49-F238E27FC236}">
                <a16:creationId xmlns:a16="http://schemas.microsoft.com/office/drawing/2014/main" id="{73C03952-C8B7-4CD6-A98A-7550A545C2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E01DBE-BE2C-4C3E-A735-F75092FECB5B}"/>
              </a:ext>
            </a:extLst>
          </p:cNvPr>
          <p:cNvSpPr>
            <a:spLocks noGrp="1"/>
          </p:cNvSpPr>
          <p:nvPr>
            <p:ph type="sldNum" sz="quarter" idx="12"/>
          </p:nvPr>
        </p:nvSpPr>
        <p:spPr/>
        <p:txBody>
          <a:bodyPr/>
          <a:lstStyle/>
          <a:p>
            <a:fld id="{AD6C57FE-FE73-4499-90C3-0E949590CCA1}" type="slidenum">
              <a:rPr lang="en-US" smtClean="0"/>
              <a:t>‹#›</a:t>
            </a:fld>
            <a:endParaRPr lang="en-US"/>
          </a:p>
        </p:txBody>
      </p:sp>
    </p:spTree>
    <p:extLst>
      <p:ext uri="{BB962C8B-B14F-4D97-AF65-F5344CB8AC3E}">
        <p14:creationId xmlns:p14="http://schemas.microsoft.com/office/powerpoint/2010/main" val="3892282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C0A83-F6A1-4B29-A894-4AEC4978F3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7A78E9-476C-4FB0-9F6F-84156BB8FF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B92F0F-1B65-491C-8EDF-265AB587207D}"/>
              </a:ext>
            </a:extLst>
          </p:cNvPr>
          <p:cNvSpPr>
            <a:spLocks noGrp="1"/>
          </p:cNvSpPr>
          <p:nvPr>
            <p:ph type="dt" sz="half" idx="10"/>
          </p:nvPr>
        </p:nvSpPr>
        <p:spPr/>
        <p:txBody>
          <a:bodyPr/>
          <a:lstStyle/>
          <a:p>
            <a:fld id="{9F6C1559-C837-4876-BFB7-5D4ABAD92F02}" type="datetimeFigureOut">
              <a:rPr lang="en-US" smtClean="0"/>
              <a:t>5/20/2024</a:t>
            </a:fld>
            <a:endParaRPr lang="en-US"/>
          </a:p>
        </p:txBody>
      </p:sp>
      <p:sp>
        <p:nvSpPr>
          <p:cNvPr id="5" name="Footer Placeholder 4">
            <a:extLst>
              <a:ext uri="{FF2B5EF4-FFF2-40B4-BE49-F238E27FC236}">
                <a16:creationId xmlns:a16="http://schemas.microsoft.com/office/drawing/2014/main" id="{C305EF40-7DD9-401D-9EF7-B381CB5C1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22F81-E73A-4788-BDDC-83717C150F85}"/>
              </a:ext>
            </a:extLst>
          </p:cNvPr>
          <p:cNvSpPr>
            <a:spLocks noGrp="1"/>
          </p:cNvSpPr>
          <p:nvPr>
            <p:ph type="sldNum" sz="quarter" idx="12"/>
          </p:nvPr>
        </p:nvSpPr>
        <p:spPr/>
        <p:txBody>
          <a:bodyPr/>
          <a:lstStyle/>
          <a:p>
            <a:fld id="{AD6C57FE-FE73-4499-90C3-0E949590CCA1}" type="slidenum">
              <a:rPr lang="en-US" smtClean="0"/>
              <a:t>‹#›</a:t>
            </a:fld>
            <a:endParaRPr lang="en-US"/>
          </a:p>
        </p:txBody>
      </p:sp>
    </p:spTree>
    <p:extLst>
      <p:ext uri="{BB962C8B-B14F-4D97-AF65-F5344CB8AC3E}">
        <p14:creationId xmlns:p14="http://schemas.microsoft.com/office/powerpoint/2010/main" val="2108249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3D8D2-6483-46A4-83FE-ABC9609E02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63BCBD-5948-4CD0-BFB9-B717605A62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DB38ED-9A56-449A-A49C-A328A5463D95}"/>
              </a:ext>
            </a:extLst>
          </p:cNvPr>
          <p:cNvSpPr>
            <a:spLocks noGrp="1"/>
          </p:cNvSpPr>
          <p:nvPr>
            <p:ph type="dt" sz="half" idx="10"/>
          </p:nvPr>
        </p:nvSpPr>
        <p:spPr/>
        <p:txBody>
          <a:bodyPr/>
          <a:lstStyle/>
          <a:p>
            <a:fld id="{9F6C1559-C837-4876-BFB7-5D4ABAD92F02}" type="datetimeFigureOut">
              <a:rPr lang="en-US" smtClean="0"/>
              <a:t>5/20/2024</a:t>
            </a:fld>
            <a:endParaRPr lang="en-US"/>
          </a:p>
        </p:txBody>
      </p:sp>
      <p:sp>
        <p:nvSpPr>
          <p:cNvPr id="5" name="Footer Placeholder 4">
            <a:extLst>
              <a:ext uri="{FF2B5EF4-FFF2-40B4-BE49-F238E27FC236}">
                <a16:creationId xmlns:a16="http://schemas.microsoft.com/office/drawing/2014/main" id="{574EED23-90EA-45E5-8961-EB2F2607A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3060F2-A1A5-4BAA-B111-B5E68DADCDEB}"/>
              </a:ext>
            </a:extLst>
          </p:cNvPr>
          <p:cNvSpPr>
            <a:spLocks noGrp="1"/>
          </p:cNvSpPr>
          <p:nvPr>
            <p:ph type="sldNum" sz="quarter" idx="12"/>
          </p:nvPr>
        </p:nvSpPr>
        <p:spPr/>
        <p:txBody>
          <a:bodyPr/>
          <a:lstStyle/>
          <a:p>
            <a:fld id="{AD6C57FE-FE73-4499-90C3-0E949590CCA1}" type="slidenum">
              <a:rPr lang="en-US" smtClean="0"/>
              <a:t>‹#›</a:t>
            </a:fld>
            <a:endParaRPr lang="en-US"/>
          </a:p>
        </p:txBody>
      </p:sp>
    </p:spTree>
    <p:extLst>
      <p:ext uri="{BB962C8B-B14F-4D97-AF65-F5344CB8AC3E}">
        <p14:creationId xmlns:p14="http://schemas.microsoft.com/office/powerpoint/2010/main" val="721480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C1322-3195-4A5B-9752-434B90868B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950001-7EF5-4DC1-935D-46E8F4E58E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41E95D-004E-4F59-901A-E247F30617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476685-5A85-401F-BC96-FD97B43E1D6B}"/>
              </a:ext>
            </a:extLst>
          </p:cNvPr>
          <p:cNvSpPr>
            <a:spLocks noGrp="1"/>
          </p:cNvSpPr>
          <p:nvPr>
            <p:ph type="dt" sz="half" idx="10"/>
          </p:nvPr>
        </p:nvSpPr>
        <p:spPr/>
        <p:txBody>
          <a:bodyPr/>
          <a:lstStyle/>
          <a:p>
            <a:fld id="{9F6C1559-C837-4876-BFB7-5D4ABAD92F02}" type="datetimeFigureOut">
              <a:rPr lang="en-US" smtClean="0"/>
              <a:t>5/20/2024</a:t>
            </a:fld>
            <a:endParaRPr lang="en-US"/>
          </a:p>
        </p:txBody>
      </p:sp>
      <p:sp>
        <p:nvSpPr>
          <p:cNvPr id="6" name="Footer Placeholder 5">
            <a:extLst>
              <a:ext uri="{FF2B5EF4-FFF2-40B4-BE49-F238E27FC236}">
                <a16:creationId xmlns:a16="http://schemas.microsoft.com/office/drawing/2014/main" id="{8A6BEA56-45F5-4B2D-9BC4-715E407BB3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2CF7F5-4439-476F-8324-F7DCD9C6ABE7}"/>
              </a:ext>
            </a:extLst>
          </p:cNvPr>
          <p:cNvSpPr>
            <a:spLocks noGrp="1"/>
          </p:cNvSpPr>
          <p:nvPr>
            <p:ph type="sldNum" sz="quarter" idx="12"/>
          </p:nvPr>
        </p:nvSpPr>
        <p:spPr/>
        <p:txBody>
          <a:bodyPr/>
          <a:lstStyle/>
          <a:p>
            <a:fld id="{AD6C57FE-FE73-4499-90C3-0E949590CCA1}" type="slidenum">
              <a:rPr lang="en-US" smtClean="0"/>
              <a:t>‹#›</a:t>
            </a:fld>
            <a:endParaRPr lang="en-US"/>
          </a:p>
        </p:txBody>
      </p:sp>
    </p:spTree>
    <p:extLst>
      <p:ext uri="{BB962C8B-B14F-4D97-AF65-F5344CB8AC3E}">
        <p14:creationId xmlns:p14="http://schemas.microsoft.com/office/powerpoint/2010/main" val="989564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5070A-73D5-45AD-AF58-48BCEC2FEE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5C6C5D-19A2-477E-84EA-515442AE4A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CDE331-E61C-4C15-AA5B-7101874117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5D29FE-CE75-41D7-861E-1CC841CA6F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D76ACE-0ECE-4222-9F3A-99BBD5582D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D42B68-551B-4B90-B8E9-490E024C657E}"/>
              </a:ext>
            </a:extLst>
          </p:cNvPr>
          <p:cNvSpPr>
            <a:spLocks noGrp="1"/>
          </p:cNvSpPr>
          <p:nvPr>
            <p:ph type="dt" sz="half" idx="10"/>
          </p:nvPr>
        </p:nvSpPr>
        <p:spPr/>
        <p:txBody>
          <a:bodyPr/>
          <a:lstStyle/>
          <a:p>
            <a:fld id="{9F6C1559-C837-4876-BFB7-5D4ABAD92F02}" type="datetimeFigureOut">
              <a:rPr lang="en-US" smtClean="0"/>
              <a:t>5/20/2024</a:t>
            </a:fld>
            <a:endParaRPr lang="en-US"/>
          </a:p>
        </p:txBody>
      </p:sp>
      <p:sp>
        <p:nvSpPr>
          <p:cNvPr id="8" name="Footer Placeholder 7">
            <a:extLst>
              <a:ext uri="{FF2B5EF4-FFF2-40B4-BE49-F238E27FC236}">
                <a16:creationId xmlns:a16="http://schemas.microsoft.com/office/drawing/2014/main" id="{78AEF31D-178E-4A9F-8360-BF760EB26F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5F9C7E-120B-4FD4-8875-C4531800004C}"/>
              </a:ext>
            </a:extLst>
          </p:cNvPr>
          <p:cNvSpPr>
            <a:spLocks noGrp="1"/>
          </p:cNvSpPr>
          <p:nvPr>
            <p:ph type="sldNum" sz="quarter" idx="12"/>
          </p:nvPr>
        </p:nvSpPr>
        <p:spPr/>
        <p:txBody>
          <a:bodyPr/>
          <a:lstStyle/>
          <a:p>
            <a:fld id="{AD6C57FE-FE73-4499-90C3-0E949590CCA1}" type="slidenum">
              <a:rPr lang="en-US" smtClean="0"/>
              <a:t>‹#›</a:t>
            </a:fld>
            <a:endParaRPr lang="en-US"/>
          </a:p>
        </p:txBody>
      </p:sp>
    </p:spTree>
    <p:extLst>
      <p:ext uri="{BB962C8B-B14F-4D97-AF65-F5344CB8AC3E}">
        <p14:creationId xmlns:p14="http://schemas.microsoft.com/office/powerpoint/2010/main" val="37611256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4EC1B-DAA9-4AD5-8703-6DAD555E84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32694C-218A-4AF1-B6C6-29E80AEB972F}"/>
              </a:ext>
            </a:extLst>
          </p:cNvPr>
          <p:cNvSpPr>
            <a:spLocks noGrp="1"/>
          </p:cNvSpPr>
          <p:nvPr>
            <p:ph type="dt" sz="half" idx="10"/>
          </p:nvPr>
        </p:nvSpPr>
        <p:spPr/>
        <p:txBody>
          <a:bodyPr/>
          <a:lstStyle/>
          <a:p>
            <a:fld id="{9F6C1559-C837-4876-BFB7-5D4ABAD92F02}" type="datetimeFigureOut">
              <a:rPr lang="en-US" smtClean="0"/>
              <a:t>5/20/2024</a:t>
            </a:fld>
            <a:endParaRPr lang="en-US"/>
          </a:p>
        </p:txBody>
      </p:sp>
      <p:sp>
        <p:nvSpPr>
          <p:cNvPr id="4" name="Footer Placeholder 3">
            <a:extLst>
              <a:ext uri="{FF2B5EF4-FFF2-40B4-BE49-F238E27FC236}">
                <a16:creationId xmlns:a16="http://schemas.microsoft.com/office/drawing/2014/main" id="{AF6FDFEE-3599-4117-9BBD-D51F6FAABD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7C6CB2-4D8A-458E-8A95-2BB73072E814}"/>
              </a:ext>
            </a:extLst>
          </p:cNvPr>
          <p:cNvSpPr>
            <a:spLocks noGrp="1"/>
          </p:cNvSpPr>
          <p:nvPr>
            <p:ph type="sldNum" sz="quarter" idx="12"/>
          </p:nvPr>
        </p:nvSpPr>
        <p:spPr/>
        <p:txBody>
          <a:bodyPr/>
          <a:lstStyle/>
          <a:p>
            <a:fld id="{AD6C57FE-FE73-4499-90C3-0E949590CCA1}" type="slidenum">
              <a:rPr lang="en-US" smtClean="0"/>
              <a:t>‹#›</a:t>
            </a:fld>
            <a:endParaRPr lang="en-US"/>
          </a:p>
        </p:txBody>
      </p:sp>
    </p:spTree>
    <p:extLst>
      <p:ext uri="{BB962C8B-B14F-4D97-AF65-F5344CB8AC3E}">
        <p14:creationId xmlns:p14="http://schemas.microsoft.com/office/powerpoint/2010/main" val="189332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B4F7A5-05F3-442D-8BED-EBD58CBC023D}"/>
              </a:ext>
            </a:extLst>
          </p:cNvPr>
          <p:cNvSpPr>
            <a:spLocks noGrp="1"/>
          </p:cNvSpPr>
          <p:nvPr>
            <p:ph type="dt" sz="half" idx="10"/>
          </p:nvPr>
        </p:nvSpPr>
        <p:spPr/>
        <p:txBody>
          <a:bodyPr/>
          <a:lstStyle/>
          <a:p>
            <a:fld id="{9F6C1559-C837-4876-BFB7-5D4ABAD92F02}" type="datetimeFigureOut">
              <a:rPr lang="en-US" smtClean="0"/>
              <a:t>5/20/2024</a:t>
            </a:fld>
            <a:endParaRPr lang="en-US"/>
          </a:p>
        </p:txBody>
      </p:sp>
      <p:sp>
        <p:nvSpPr>
          <p:cNvPr id="3" name="Footer Placeholder 2">
            <a:extLst>
              <a:ext uri="{FF2B5EF4-FFF2-40B4-BE49-F238E27FC236}">
                <a16:creationId xmlns:a16="http://schemas.microsoft.com/office/drawing/2014/main" id="{6D4D7B9C-C78B-4E15-AD2E-8FF816DA29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9EC3EC-CEA7-48A5-BC0F-12753B0C7DF3}"/>
              </a:ext>
            </a:extLst>
          </p:cNvPr>
          <p:cNvSpPr>
            <a:spLocks noGrp="1"/>
          </p:cNvSpPr>
          <p:nvPr>
            <p:ph type="sldNum" sz="quarter" idx="12"/>
          </p:nvPr>
        </p:nvSpPr>
        <p:spPr/>
        <p:txBody>
          <a:bodyPr/>
          <a:lstStyle/>
          <a:p>
            <a:fld id="{AD6C57FE-FE73-4499-90C3-0E949590CCA1}" type="slidenum">
              <a:rPr lang="en-US" smtClean="0"/>
              <a:t>‹#›</a:t>
            </a:fld>
            <a:endParaRPr lang="en-US"/>
          </a:p>
        </p:txBody>
      </p:sp>
    </p:spTree>
    <p:extLst>
      <p:ext uri="{BB962C8B-B14F-4D97-AF65-F5344CB8AC3E}">
        <p14:creationId xmlns:p14="http://schemas.microsoft.com/office/powerpoint/2010/main" val="3403844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CECB-E425-4E1B-8DD2-66CF08F341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9E8EC8-E14E-4629-AA16-038A0C01A4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2AE5C6-D690-4A83-BCA0-FFE3FF1791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DDCE2C-F812-4508-9612-934DDF45ED1B}"/>
              </a:ext>
            </a:extLst>
          </p:cNvPr>
          <p:cNvSpPr>
            <a:spLocks noGrp="1"/>
          </p:cNvSpPr>
          <p:nvPr>
            <p:ph type="dt" sz="half" idx="10"/>
          </p:nvPr>
        </p:nvSpPr>
        <p:spPr/>
        <p:txBody>
          <a:bodyPr/>
          <a:lstStyle/>
          <a:p>
            <a:fld id="{9F6C1559-C837-4876-BFB7-5D4ABAD92F02}" type="datetimeFigureOut">
              <a:rPr lang="en-US" smtClean="0"/>
              <a:t>5/20/2024</a:t>
            </a:fld>
            <a:endParaRPr lang="en-US"/>
          </a:p>
        </p:txBody>
      </p:sp>
      <p:sp>
        <p:nvSpPr>
          <p:cNvPr id="6" name="Footer Placeholder 5">
            <a:extLst>
              <a:ext uri="{FF2B5EF4-FFF2-40B4-BE49-F238E27FC236}">
                <a16:creationId xmlns:a16="http://schemas.microsoft.com/office/drawing/2014/main" id="{C46AF1D8-FABA-48D2-B91D-0CC39361AD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08F8A5-BE74-4C80-91BD-8536FD1383C2}"/>
              </a:ext>
            </a:extLst>
          </p:cNvPr>
          <p:cNvSpPr>
            <a:spLocks noGrp="1"/>
          </p:cNvSpPr>
          <p:nvPr>
            <p:ph type="sldNum" sz="quarter" idx="12"/>
          </p:nvPr>
        </p:nvSpPr>
        <p:spPr/>
        <p:txBody>
          <a:bodyPr/>
          <a:lstStyle/>
          <a:p>
            <a:fld id="{AD6C57FE-FE73-4499-90C3-0E949590CCA1}" type="slidenum">
              <a:rPr lang="en-US" smtClean="0"/>
              <a:t>‹#›</a:t>
            </a:fld>
            <a:endParaRPr lang="en-US"/>
          </a:p>
        </p:txBody>
      </p:sp>
    </p:spTree>
    <p:extLst>
      <p:ext uri="{BB962C8B-B14F-4D97-AF65-F5344CB8AC3E}">
        <p14:creationId xmlns:p14="http://schemas.microsoft.com/office/powerpoint/2010/main" val="1624657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E76EAC-8DEB-4742-9969-37E34626E7CF}" type="datetimeFigureOut">
              <a:rPr lang="en-US" smtClean="0">
                <a:solidFill>
                  <a:prstClr val="black">
                    <a:tint val="75000"/>
                  </a:prstClr>
                </a:solidFill>
              </a:rPr>
              <a:pPr/>
              <a:t>5/20/2024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DD0991-B8D8-4D8B-8221-6108C7EEEC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8520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8E28C-A76B-4EB0-85B2-767A4F26F8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36968F-4C26-4F67-8D6A-BB6F867134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5CAE20-4E9E-43A9-BBCD-15BF472605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65F321-28AB-4993-941A-5BB5169C1B8F}"/>
              </a:ext>
            </a:extLst>
          </p:cNvPr>
          <p:cNvSpPr>
            <a:spLocks noGrp="1"/>
          </p:cNvSpPr>
          <p:nvPr>
            <p:ph type="dt" sz="half" idx="10"/>
          </p:nvPr>
        </p:nvSpPr>
        <p:spPr/>
        <p:txBody>
          <a:bodyPr/>
          <a:lstStyle/>
          <a:p>
            <a:fld id="{9F6C1559-C837-4876-BFB7-5D4ABAD92F02}" type="datetimeFigureOut">
              <a:rPr lang="en-US" smtClean="0"/>
              <a:t>5/20/2024</a:t>
            </a:fld>
            <a:endParaRPr lang="en-US"/>
          </a:p>
        </p:txBody>
      </p:sp>
      <p:sp>
        <p:nvSpPr>
          <p:cNvPr id="6" name="Footer Placeholder 5">
            <a:extLst>
              <a:ext uri="{FF2B5EF4-FFF2-40B4-BE49-F238E27FC236}">
                <a16:creationId xmlns:a16="http://schemas.microsoft.com/office/drawing/2014/main" id="{7A75A122-8964-4DB0-B0A3-1786EDEF9E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4A6BCF-2DF2-4CDF-9690-1E74387BC4A3}"/>
              </a:ext>
            </a:extLst>
          </p:cNvPr>
          <p:cNvSpPr>
            <a:spLocks noGrp="1"/>
          </p:cNvSpPr>
          <p:nvPr>
            <p:ph type="sldNum" sz="quarter" idx="12"/>
          </p:nvPr>
        </p:nvSpPr>
        <p:spPr/>
        <p:txBody>
          <a:bodyPr/>
          <a:lstStyle/>
          <a:p>
            <a:fld id="{AD6C57FE-FE73-4499-90C3-0E949590CCA1}" type="slidenum">
              <a:rPr lang="en-US" smtClean="0"/>
              <a:t>‹#›</a:t>
            </a:fld>
            <a:endParaRPr lang="en-US"/>
          </a:p>
        </p:txBody>
      </p:sp>
    </p:spTree>
    <p:extLst>
      <p:ext uri="{BB962C8B-B14F-4D97-AF65-F5344CB8AC3E}">
        <p14:creationId xmlns:p14="http://schemas.microsoft.com/office/powerpoint/2010/main" val="3321605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E9C6-293D-4D00-AD4B-6775B1C2E4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FB92F2-E14E-4EC6-B51B-F61F2EC58D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13753-1C43-45C3-B07F-F0CA7D232FB3}"/>
              </a:ext>
            </a:extLst>
          </p:cNvPr>
          <p:cNvSpPr>
            <a:spLocks noGrp="1"/>
          </p:cNvSpPr>
          <p:nvPr>
            <p:ph type="dt" sz="half" idx="10"/>
          </p:nvPr>
        </p:nvSpPr>
        <p:spPr/>
        <p:txBody>
          <a:bodyPr/>
          <a:lstStyle/>
          <a:p>
            <a:fld id="{9F6C1559-C837-4876-BFB7-5D4ABAD92F02}" type="datetimeFigureOut">
              <a:rPr lang="en-US" smtClean="0"/>
              <a:t>5/20/2024</a:t>
            </a:fld>
            <a:endParaRPr lang="en-US"/>
          </a:p>
        </p:txBody>
      </p:sp>
      <p:sp>
        <p:nvSpPr>
          <p:cNvPr id="5" name="Footer Placeholder 4">
            <a:extLst>
              <a:ext uri="{FF2B5EF4-FFF2-40B4-BE49-F238E27FC236}">
                <a16:creationId xmlns:a16="http://schemas.microsoft.com/office/drawing/2014/main" id="{8085BBC1-AF26-46F4-94B6-50A8C2D68C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6A982D-FAAE-43C7-8C19-FC64D095ABF6}"/>
              </a:ext>
            </a:extLst>
          </p:cNvPr>
          <p:cNvSpPr>
            <a:spLocks noGrp="1"/>
          </p:cNvSpPr>
          <p:nvPr>
            <p:ph type="sldNum" sz="quarter" idx="12"/>
          </p:nvPr>
        </p:nvSpPr>
        <p:spPr/>
        <p:txBody>
          <a:bodyPr/>
          <a:lstStyle/>
          <a:p>
            <a:fld id="{AD6C57FE-FE73-4499-90C3-0E949590CCA1}" type="slidenum">
              <a:rPr lang="en-US" smtClean="0"/>
              <a:t>‹#›</a:t>
            </a:fld>
            <a:endParaRPr lang="en-US"/>
          </a:p>
        </p:txBody>
      </p:sp>
    </p:spTree>
    <p:extLst>
      <p:ext uri="{BB962C8B-B14F-4D97-AF65-F5344CB8AC3E}">
        <p14:creationId xmlns:p14="http://schemas.microsoft.com/office/powerpoint/2010/main" val="26333789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00E09A-FF71-4E25-923F-2BB5BDC16D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A74C0A-1A24-4A1F-B098-21E144BB2B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2FF5BB-50B6-4BE7-B4CE-450AEA9A9D75}"/>
              </a:ext>
            </a:extLst>
          </p:cNvPr>
          <p:cNvSpPr>
            <a:spLocks noGrp="1"/>
          </p:cNvSpPr>
          <p:nvPr>
            <p:ph type="dt" sz="half" idx="10"/>
          </p:nvPr>
        </p:nvSpPr>
        <p:spPr/>
        <p:txBody>
          <a:bodyPr/>
          <a:lstStyle/>
          <a:p>
            <a:fld id="{9F6C1559-C837-4876-BFB7-5D4ABAD92F02}" type="datetimeFigureOut">
              <a:rPr lang="en-US" smtClean="0"/>
              <a:t>5/20/2024</a:t>
            </a:fld>
            <a:endParaRPr lang="en-US"/>
          </a:p>
        </p:txBody>
      </p:sp>
      <p:sp>
        <p:nvSpPr>
          <p:cNvPr id="5" name="Footer Placeholder 4">
            <a:extLst>
              <a:ext uri="{FF2B5EF4-FFF2-40B4-BE49-F238E27FC236}">
                <a16:creationId xmlns:a16="http://schemas.microsoft.com/office/drawing/2014/main" id="{F3CD8155-5FC6-4A12-9CA4-4BC5AC49FB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D8132-F220-4A61-915A-EEE8D5897E22}"/>
              </a:ext>
            </a:extLst>
          </p:cNvPr>
          <p:cNvSpPr>
            <a:spLocks noGrp="1"/>
          </p:cNvSpPr>
          <p:nvPr>
            <p:ph type="sldNum" sz="quarter" idx="12"/>
          </p:nvPr>
        </p:nvSpPr>
        <p:spPr/>
        <p:txBody>
          <a:bodyPr/>
          <a:lstStyle/>
          <a:p>
            <a:fld id="{AD6C57FE-FE73-4499-90C3-0E949590CCA1}" type="slidenum">
              <a:rPr lang="en-US" smtClean="0"/>
              <a:t>‹#›</a:t>
            </a:fld>
            <a:endParaRPr lang="en-US"/>
          </a:p>
        </p:txBody>
      </p:sp>
    </p:spTree>
    <p:extLst>
      <p:ext uri="{BB962C8B-B14F-4D97-AF65-F5344CB8AC3E}">
        <p14:creationId xmlns:p14="http://schemas.microsoft.com/office/powerpoint/2010/main" val="35142508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1C222C"/>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E9D1DE0-871F-4426-8157-3145FCDB983E}"/>
              </a:ext>
            </a:extLst>
          </p:cNvPr>
          <p:cNvGrpSpPr/>
          <p:nvPr userDrawn="1"/>
        </p:nvGrpSpPr>
        <p:grpSpPr>
          <a:xfrm>
            <a:off x="9968752" y="100623"/>
            <a:ext cx="2138287" cy="354055"/>
            <a:chOff x="261581" y="6280619"/>
            <a:chExt cx="2876270" cy="476250"/>
          </a:xfrm>
        </p:grpSpPr>
        <p:pic>
          <p:nvPicPr>
            <p:cNvPr id="4" name="Picture 2" descr="D:\Documents\Templates and Swatches\USGS Logos\logoWhite.png">
              <a:extLst>
                <a:ext uri="{FF2B5EF4-FFF2-40B4-BE49-F238E27FC236}">
                  <a16:creationId xmlns:a16="http://schemas.microsoft.com/office/drawing/2014/main" id="{6F67EE1B-7BDE-4C0C-8ADB-9D1FD094A782}"/>
                </a:ext>
              </a:extLst>
            </p:cNvPr>
            <p:cNvPicPr>
              <a:picLocks noChangeAspect="1" noChangeArrowheads="1"/>
            </p:cNvPicPr>
            <p:nvPr/>
          </p:nvPicPr>
          <p:blipFill>
            <a:blip r:embed="rId2" cstate="screen">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261581" y="6321189"/>
              <a:ext cx="1066800" cy="395111"/>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000BA8C3-4918-457C-B3C6-0A0FB08ECC6B}"/>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75851" y="6280619"/>
              <a:ext cx="762000" cy="476250"/>
            </a:xfrm>
            <a:prstGeom prst="rect">
              <a:avLst/>
            </a:prstGeom>
          </p:spPr>
        </p:pic>
        <p:pic>
          <p:nvPicPr>
            <p:cNvPr id="6" name="Graphic 5">
              <a:extLst>
                <a:ext uri="{FF2B5EF4-FFF2-40B4-BE49-F238E27FC236}">
                  <a16:creationId xmlns:a16="http://schemas.microsoft.com/office/drawing/2014/main" id="{DBB3900C-63BF-4F26-B409-3F4B7346766F}"/>
                </a:ext>
              </a:extLst>
            </p:cNvPr>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7648" y="6280619"/>
              <a:ext cx="609600" cy="409575"/>
            </a:xfrm>
            <a:prstGeom prst="rect">
              <a:avLst/>
            </a:prstGeom>
          </p:spPr>
        </p:pic>
      </p:grpSp>
    </p:spTree>
    <p:extLst>
      <p:ext uri="{BB962C8B-B14F-4D97-AF65-F5344CB8AC3E}">
        <p14:creationId xmlns:p14="http://schemas.microsoft.com/office/powerpoint/2010/main" val="619386657"/>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E76EAC-8DEB-4742-9969-37E34626E7CF}" type="datetimeFigureOut">
              <a:rPr lang="en-US" smtClean="0">
                <a:solidFill>
                  <a:prstClr val="black">
                    <a:tint val="75000"/>
                  </a:prstClr>
                </a:solidFill>
              </a:rPr>
              <a:pPr/>
              <a:t>5/20/2024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DD0991-B8D8-4D8B-8221-6108C7EEEC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219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E76EAC-8DEB-4742-9969-37E34626E7CF}" type="datetimeFigureOut">
              <a:rPr lang="en-US" smtClean="0">
                <a:solidFill>
                  <a:prstClr val="black">
                    <a:tint val="75000"/>
                  </a:prstClr>
                </a:solidFill>
              </a:rPr>
              <a:pPr/>
              <a:t>5/20/2024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DD0991-B8D8-4D8B-8221-6108C7EEEC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0943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E76EAC-8DEB-4742-9969-37E34626E7CF}" type="datetimeFigureOut">
              <a:rPr lang="en-US" smtClean="0">
                <a:solidFill>
                  <a:prstClr val="black">
                    <a:tint val="75000"/>
                  </a:prstClr>
                </a:solidFill>
              </a:rPr>
              <a:pPr/>
              <a:t>5/20/2024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DD0991-B8D8-4D8B-8221-6108C7EEEC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6492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E76EAC-8DEB-4742-9969-37E34626E7CF}" type="datetimeFigureOut">
              <a:rPr lang="en-US" smtClean="0">
                <a:solidFill>
                  <a:prstClr val="black">
                    <a:tint val="75000"/>
                  </a:prstClr>
                </a:solidFill>
              </a:rPr>
              <a:pPr/>
              <a:t>5/20/2024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DD0991-B8D8-4D8B-8221-6108C7EEEC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180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E76EAC-8DEB-4742-9969-37E34626E7CF}" type="datetimeFigureOut">
              <a:rPr lang="en-US" smtClean="0">
                <a:solidFill>
                  <a:prstClr val="black">
                    <a:tint val="75000"/>
                  </a:prstClr>
                </a:solidFill>
              </a:rPr>
              <a:pPr/>
              <a:t>5/20/2024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DD0991-B8D8-4D8B-8221-6108C7EEEC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483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E76EAC-8DEB-4742-9969-37E34626E7CF}" type="datetimeFigureOut">
              <a:rPr lang="en-US" smtClean="0">
                <a:solidFill>
                  <a:prstClr val="black">
                    <a:tint val="75000"/>
                  </a:prstClr>
                </a:solidFill>
              </a:rPr>
              <a:pPr/>
              <a:t>5/20/2024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DD0991-B8D8-4D8B-8221-6108C7EEEC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657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E76EAC-8DEB-4742-9969-37E34626E7CF}" type="datetimeFigureOut">
              <a:rPr lang="en-US" smtClean="0">
                <a:solidFill>
                  <a:prstClr val="black">
                    <a:tint val="75000"/>
                  </a:prstClr>
                </a:solidFill>
              </a:rPr>
              <a:pPr/>
              <a:t>5/20/2024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DD0991-B8D8-4D8B-8221-6108C7EEEC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519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E76EAC-8DEB-4742-9969-37E34626E7CF}" type="datetimeFigureOut">
              <a:rPr lang="en-US" smtClean="0">
                <a:solidFill>
                  <a:prstClr val="black">
                    <a:tint val="75000"/>
                  </a:prstClr>
                </a:solidFill>
              </a:rPr>
              <a:pPr/>
              <a:t>5/20/2024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DD0991-B8D8-4D8B-8221-6108C7EEEC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31440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A1F372-9A4F-41E8-9C39-82A4336F57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AB9F7D-10E6-41A4-9F99-8338982BD0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63A18E-048B-42DF-9443-356DDBCA02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6C1559-C837-4876-BFB7-5D4ABAD92F02}" type="datetimeFigureOut">
              <a:rPr lang="en-US" smtClean="0"/>
              <a:t>5/20/2024</a:t>
            </a:fld>
            <a:endParaRPr lang="en-US"/>
          </a:p>
        </p:txBody>
      </p:sp>
      <p:sp>
        <p:nvSpPr>
          <p:cNvPr id="5" name="Footer Placeholder 4">
            <a:extLst>
              <a:ext uri="{FF2B5EF4-FFF2-40B4-BE49-F238E27FC236}">
                <a16:creationId xmlns:a16="http://schemas.microsoft.com/office/drawing/2014/main" id="{684A564C-ADD1-431C-8618-B57F8B182A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FBEAC7-A1C6-4FD6-9FDA-7AC4D50CDD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6C57FE-FE73-4499-90C3-0E949590CCA1}" type="slidenum">
              <a:rPr lang="en-US" smtClean="0"/>
              <a:t>‹#›</a:t>
            </a:fld>
            <a:endParaRPr lang="en-US"/>
          </a:p>
        </p:txBody>
      </p:sp>
    </p:spTree>
    <p:extLst>
      <p:ext uri="{BB962C8B-B14F-4D97-AF65-F5344CB8AC3E}">
        <p14:creationId xmlns:p14="http://schemas.microsoft.com/office/powerpoint/2010/main" val="186080603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gif"/><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jpe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9.jpeg"/><Relationship Id="rId7"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eerscmap.usgs.gov/uswtdb/" TargetMode="External"/><Relationship Id="rId7" Type="http://schemas.openxmlformats.org/officeDocument/2006/relationships/image" Target="../media/image24.jpeg"/><Relationship Id="rId2" Type="http://schemas.openxmlformats.org/officeDocument/2006/relationships/hyperlink" Target="https://eerscmap.usgs.gov/uswtdb/viewer/#3/37.25/-96.25" TargetMode="External"/><Relationship Id="rId1" Type="http://schemas.openxmlformats.org/officeDocument/2006/relationships/slideLayout" Target="../slideLayouts/slideLayout6.xml"/><Relationship Id="rId6" Type="http://schemas.openxmlformats.org/officeDocument/2006/relationships/hyperlink" Target="https://eerscmap.usgs.gov/uswtdb/data/" TargetMode="External"/><Relationship Id="rId5" Type="http://schemas.openxmlformats.org/officeDocument/2006/relationships/hyperlink" Target="https://eerscmap.usgs.gov/uswtdb/api-doc/" TargetMode="External"/><Relationship Id="rId4" Type="http://schemas.openxmlformats.org/officeDocument/2006/relationships/hyperlink" Target="https://emp.lbl.gov/publications/us-wind-turbine-database-files" TargetMode="External"/><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684A043-F0D6-3D3A-18A0-7BDF84B3571F}"/>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23CE690E-146F-A5BF-FA52-AFD84F23AB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4" name="Picture 3" descr="A blue and black sign with text&#10;&#10;Description automatically generated">
            <a:extLst>
              <a:ext uri="{FF2B5EF4-FFF2-40B4-BE49-F238E27FC236}">
                <a16:creationId xmlns:a16="http://schemas.microsoft.com/office/drawing/2014/main" id="{358D117E-BADB-37C2-BF6D-9ADCDA9D41E3}"/>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7546918" y="5588298"/>
            <a:ext cx="1969977" cy="1255986"/>
          </a:xfrm>
          <a:prstGeom prst="rect">
            <a:avLst/>
          </a:prstGeom>
        </p:spPr>
      </p:pic>
      <p:pic>
        <p:nvPicPr>
          <p:cNvPr id="15" name="Picture 2" descr="Image result for berkeley lab logo">
            <a:extLst>
              <a:ext uri="{FF2B5EF4-FFF2-40B4-BE49-F238E27FC236}">
                <a16:creationId xmlns:a16="http://schemas.microsoft.com/office/drawing/2014/main" id="{6EA0AC07-C16F-5E4C-D6BE-7F422DBB5F9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5083" y="5511558"/>
            <a:ext cx="1770518" cy="1346442"/>
          </a:xfrm>
          <a:prstGeom prst="rect">
            <a:avLst/>
          </a:prstGeom>
          <a:noFill/>
          <a:extLst>
            <a:ext uri="{909E8E84-426E-40DD-AFC4-6F175D3DCCD1}">
              <a14:hiddenFill xmlns:a14="http://schemas.microsoft.com/office/drawing/2010/main">
                <a:solidFill>
                  <a:srgbClr val="FFFFFF"/>
                </a:solidFill>
              </a14:hiddenFill>
            </a:ext>
          </a:extLst>
        </p:spPr>
      </p:pic>
      <p:sp>
        <p:nvSpPr>
          <p:cNvPr id="16" name="Subtitle 2">
            <a:extLst>
              <a:ext uri="{FF2B5EF4-FFF2-40B4-BE49-F238E27FC236}">
                <a16:creationId xmlns:a16="http://schemas.microsoft.com/office/drawing/2014/main" id="{D99D7B27-659B-6FEC-A444-CA5E9F750BDE}"/>
              </a:ext>
            </a:extLst>
          </p:cNvPr>
          <p:cNvSpPr txBox="1">
            <a:spLocks/>
          </p:cNvSpPr>
          <p:nvPr/>
        </p:nvSpPr>
        <p:spPr>
          <a:xfrm>
            <a:off x="107442" y="3330861"/>
            <a:ext cx="6663558" cy="1550457"/>
          </a:xfrm>
          <a:prstGeom prst="rect">
            <a:avLst/>
          </a:prstGeom>
        </p:spPr>
        <p:txBody>
          <a:bodyPr lIns="0" rIns="0"/>
          <a:lstStyle>
            <a:lvl1pPr marL="381988" indent="-381988" algn="l" rtl="0" eaLnBrk="0" fontAlgn="base" hangingPunct="0">
              <a:spcBef>
                <a:spcPct val="20000"/>
              </a:spcBef>
              <a:spcAft>
                <a:spcPct val="0"/>
              </a:spcAft>
              <a:buFont typeface="Arial" charset="0"/>
              <a:buChar char="•"/>
              <a:defRPr sz="3599" kern="1200">
                <a:solidFill>
                  <a:schemeClr val="tx1"/>
                </a:solidFill>
                <a:latin typeface="+mn-lt"/>
                <a:ea typeface="+mn-ea"/>
                <a:cs typeface="+mn-cs"/>
              </a:defRPr>
            </a:lvl1pPr>
            <a:lvl2pPr marL="827640" indent="-318323" algn="l" rtl="0" eaLnBrk="0" fontAlgn="base" hangingPunct="0">
              <a:spcBef>
                <a:spcPct val="20000"/>
              </a:spcBef>
              <a:spcAft>
                <a:spcPct val="0"/>
              </a:spcAft>
              <a:buFont typeface="Arial" charset="0"/>
              <a:buChar char="–"/>
              <a:defRPr sz="3099" kern="1200">
                <a:solidFill>
                  <a:schemeClr val="tx1"/>
                </a:solidFill>
                <a:latin typeface="+mn-lt"/>
                <a:ea typeface="+mn-ea"/>
                <a:cs typeface="+mn-cs"/>
              </a:defRPr>
            </a:lvl2pPr>
            <a:lvl3pPr marL="1273294" indent="-254658" algn="l" rtl="0" eaLnBrk="0" fontAlgn="base" hangingPunct="0">
              <a:spcBef>
                <a:spcPct val="20000"/>
              </a:spcBef>
              <a:spcAft>
                <a:spcPct val="0"/>
              </a:spcAft>
              <a:buFont typeface="Arial" charset="0"/>
              <a:buChar char="•"/>
              <a:defRPr sz="2700" kern="1200">
                <a:solidFill>
                  <a:schemeClr val="tx1"/>
                </a:solidFill>
                <a:latin typeface="+mn-lt"/>
                <a:ea typeface="+mn-ea"/>
                <a:cs typeface="+mn-cs"/>
              </a:defRPr>
            </a:lvl3pPr>
            <a:lvl4pPr marL="1782612" indent="-254658" algn="l" rtl="0" eaLnBrk="0" fontAlgn="base" hangingPunct="0">
              <a:spcBef>
                <a:spcPct val="20000"/>
              </a:spcBef>
              <a:spcAft>
                <a:spcPct val="0"/>
              </a:spcAft>
              <a:buFont typeface="Arial" charset="0"/>
              <a:buChar char="–"/>
              <a:defRPr sz="2200" kern="1200">
                <a:solidFill>
                  <a:schemeClr val="tx1"/>
                </a:solidFill>
                <a:latin typeface="+mn-lt"/>
                <a:ea typeface="+mn-ea"/>
                <a:cs typeface="+mn-cs"/>
              </a:defRPr>
            </a:lvl4pPr>
            <a:lvl5pPr marL="2291928" indent="-254658" algn="l" rtl="0" eaLnBrk="0" fontAlgn="base" hangingPunct="0">
              <a:spcBef>
                <a:spcPct val="20000"/>
              </a:spcBef>
              <a:spcAft>
                <a:spcPct val="0"/>
              </a:spcAft>
              <a:buFont typeface="Arial" charset="0"/>
              <a:buChar char="»"/>
              <a:defRPr sz="2200" kern="1200">
                <a:solidFill>
                  <a:schemeClr val="tx1"/>
                </a:solidFill>
                <a:latin typeface="+mn-lt"/>
                <a:ea typeface="+mn-ea"/>
                <a:cs typeface="+mn-cs"/>
              </a:defRPr>
            </a:lvl5pPr>
            <a:lvl6pPr marL="2801245" indent="-254658" algn="l" defTabSz="1018635"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0563" indent="-254658" algn="l" defTabSz="1018635"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19880" indent="-254658" algn="l" defTabSz="1018635"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29198" indent="-254658" algn="l" defTabSz="1018635"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indent="0" defTabSz="806867">
              <a:spcBef>
                <a:spcPts val="0"/>
              </a:spcBef>
              <a:buNone/>
            </a:pPr>
            <a:r>
              <a:rPr lang="en-US" sz="2000" b="1" dirty="0">
                <a:solidFill>
                  <a:schemeClr val="bg1"/>
                </a:solidFill>
              </a:rPr>
              <a:t>Jay Diffendorfer, Chris Garrity, Louisa Kramer </a:t>
            </a:r>
          </a:p>
          <a:p>
            <a:pPr marL="0" indent="0" defTabSz="806867">
              <a:spcBef>
                <a:spcPts val="0"/>
              </a:spcBef>
              <a:buNone/>
            </a:pPr>
            <a:r>
              <a:rPr lang="en-US" sz="2000" b="1" dirty="0">
                <a:solidFill>
                  <a:schemeClr val="bg1"/>
                </a:solidFill>
              </a:rPr>
              <a:t>-</a:t>
            </a:r>
            <a:r>
              <a:rPr lang="en-US" sz="2000" dirty="0">
                <a:solidFill>
                  <a:schemeClr val="tx2">
                    <a:lumMod val="20000"/>
                    <a:lumOff val="80000"/>
                  </a:schemeClr>
                </a:solidFill>
              </a:rPr>
              <a:t>United States Geological Survey</a:t>
            </a:r>
          </a:p>
          <a:p>
            <a:pPr marL="0" indent="0" defTabSz="806867">
              <a:spcBef>
                <a:spcPts val="0"/>
              </a:spcBef>
              <a:buNone/>
            </a:pPr>
            <a:r>
              <a:rPr lang="en-US" sz="2000" b="1" dirty="0">
                <a:solidFill>
                  <a:schemeClr val="bg1"/>
                </a:solidFill>
              </a:rPr>
              <a:t>Ben Hoen &amp; Joe Rand </a:t>
            </a:r>
          </a:p>
          <a:p>
            <a:pPr marL="0" indent="0" defTabSz="806867">
              <a:spcBef>
                <a:spcPts val="0"/>
              </a:spcBef>
              <a:buNone/>
            </a:pPr>
            <a:r>
              <a:rPr lang="en-US" sz="2000" dirty="0">
                <a:solidFill>
                  <a:schemeClr val="tx2">
                    <a:lumMod val="20000"/>
                    <a:lumOff val="80000"/>
                  </a:schemeClr>
                </a:solidFill>
              </a:rPr>
              <a:t>-Lawrence Berkeley National Laboratory</a:t>
            </a:r>
          </a:p>
          <a:p>
            <a:pPr marL="0" indent="0" defTabSz="806867">
              <a:spcBef>
                <a:spcPts val="0"/>
              </a:spcBef>
              <a:buNone/>
            </a:pPr>
            <a:r>
              <a:rPr lang="en-US" sz="2000" b="1" dirty="0">
                <a:solidFill>
                  <a:schemeClr val="bg1"/>
                </a:solidFill>
              </a:rPr>
              <a:t>John Hensley </a:t>
            </a:r>
          </a:p>
          <a:p>
            <a:pPr marL="0" indent="0" defTabSz="806867">
              <a:spcBef>
                <a:spcPts val="0"/>
              </a:spcBef>
              <a:buNone/>
            </a:pPr>
            <a:r>
              <a:rPr lang="en-US" sz="2000" b="1" dirty="0">
                <a:solidFill>
                  <a:schemeClr val="bg1"/>
                </a:solidFill>
              </a:rPr>
              <a:t>-</a:t>
            </a:r>
            <a:r>
              <a:rPr lang="en-US" sz="2000" dirty="0">
                <a:solidFill>
                  <a:schemeClr val="tx2">
                    <a:lumMod val="20000"/>
                    <a:lumOff val="80000"/>
                  </a:schemeClr>
                </a:solidFill>
              </a:rPr>
              <a:t>American Clean Power</a:t>
            </a:r>
            <a:endParaRPr lang="en-US" sz="2000" dirty="0">
              <a:solidFill>
                <a:schemeClr val="bg1"/>
              </a:solidFill>
            </a:endParaRPr>
          </a:p>
        </p:txBody>
      </p:sp>
      <p:sp>
        <p:nvSpPr>
          <p:cNvPr id="17" name="Subtitle 2">
            <a:extLst>
              <a:ext uri="{FF2B5EF4-FFF2-40B4-BE49-F238E27FC236}">
                <a16:creationId xmlns:a16="http://schemas.microsoft.com/office/drawing/2014/main" id="{7C2C76F7-18D1-41CB-A1BF-FCABA8793BBC}"/>
              </a:ext>
            </a:extLst>
          </p:cNvPr>
          <p:cNvSpPr txBox="1">
            <a:spLocks/>
          </p:cNvSpPr>
          <p:nvPr/>
        </p:nvSpPr>
        <p:spPr bwMode="auto">
          <a:xfrm>
            <a:off x="139701" y="1479177"/>
            <a:ext cx="12052299" cy="1119304"/>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30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5824" b="1" kern="0" dirty="0">
                <a:solidFill>
                  <a:schemeClr val="bg1"/>
                </a:solidFill>
              </a:rPr>
              <a:t>United States Wind Turbine Database</a:t>
            </a:r>
          </a:p>
        </p:txBody>
      </p:sp>
      <p:pic>
        <p:nvPicPr>
          <p:cNvPr id="18" name="Picture 4" descr="Image result for USGS logo">
            <a:extLst>
              <a:ext uri="{FF2B5EF4-FFF2-40B4-BE49-F238E27FC236}">
                <a16:creationId xmlns:a16="http://schemas.microsoft.com/office/drawing/2014/main" id="{9EB081B8-5A8E-B5E0-0349-038FA99509CE}"/>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0" y="-16000"/>
            <a:ext cx="3135032" cy="11525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Image result for US DOE logo">
            <a:extLst>
              <a:ext uri="{FF2B5EF4-FFF2-40B4-BE49-F238E27FC236}">
                <a16:creationId xmlns:a16="http://schemas.microsoft.com/office/drawing/2014/main" id="{0AD9E7FC-B9F8-D65A-BC1F-CB7AE1D4A733}"/>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0" y="6216291"/>
            <a:ext cx="2631782" cy="67128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CB04259-CBB1-2F7E-069C-FACB518EA448}"/>
              </a:ext>
            </a:extLst>
          </p:cNvPr>
          <p:cNvSpPr txBox="1"/>
          <p:nvPr/>
        </p:nvSpPr>
        <p:spPr>
          <a:xfrm>
            <a:off x="107442" y="2515955"/>
            <a:ext cx="4650694" cy="369332"/>
          </a:xfrm>
          <a:prstGeom prst="rect">
            <a:avLst/>
          </a:prstGeom>
          <a:noFill/>
        </p:spPr>
        <p:txBody>
          <a:bodyPr wrap="square">
            <a:spAutoFit/>
          </a:bodyPr>
          <a:lstStyle/>
          <a:p>
            <a:r>
              <a:rPr lang="en-US" sz="1800" dirty="0">
                <a:solidFill>
                  <a:schemeClr val="bg1"/>
                </a:solidFill>
                <a:effectLst/>
                <a:latin typeface="Roboto" panose="02000000000000000000" pitchFamily="2" charset="0"/>
                <a:ea typeface="Calibri" panose="020F0502020204030204" pitchFamily="34" charset="0"/>
                <a:cs typeface="Calibri" panose="020F0502020204030204" pitchFamily="34" charset="0"/>
              </a:rPr>
              <a:t>Wind &amp; Wildlife Training, May 22-23, 2024</a:t>
            </a:r>
            <a:endParaRPr lang="en-US" dirty="0">
              <a:solidFill>
                <a:schemeClr val="bg1"/>
              </a:solidFill>
            </a:endParaRPr>
          </a:p>
        </p:txBody>
      </p:sp>
    </p:spTree>
    <p:extLst>
      <p:ext uri="{BB962C8B-B14F-4D97-AF65-F5344CB8AC3E}">
        <p14:creationId xmlns:p14="http://schemas.microsoft.com/office/powerpoint/2010/main" val="2145291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765" dirty="0"/>
              <a:t>Questions and Comments</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75176" y="1815353"/>
            <a:ext cx="4017720" cy="2353235"/>
          </a:xfrm>
          <a:prstGeom prst="rect">
            <a:avLst/>
          </a:prstGeom>
        </p:spPr>
      </p:pic>
      <p:sp>
        <p:nvSpPr>
          <p:cNvPr id="5" name="Rectangle 4"/>
          <p:cNvSpPr/>
          <p:nvPr/>
        </p:nvSpPr>
        <p:spPr>
          <a:xfrm>
            <a:off x="324971" y="3366462"/>
            <a:ext cx="6454588" cy="2373727"/>
          </a:xfrm>
          <a:prstGeom prst="rect">
            <a:avLst/>
          </a:prstGeom>
        </p:spPr>
        <p:txBody>
          <a:bodyPr wrap="square">
            <a:spAutoFit/>
          </a:bodyPr>
          <a:lstStyle/>
          <a:p>
            <a:pPr algn="ctr"/>
            <a:r>
              <a:rPr lang="en-US" sz="2471" b="1" u="sng" dirty="0">
                <a:solidFill>
                  <a:schemeClr val="tx2">
                    <a:lumMod val="50000"/>
                  </a:schemeClr>
                </a:solidFill>
              </a:rPr>
              <a:t>Contact info:</a:t>
            </a:r>
          </a:p>
          <a:p>
            <a:pPr algn="ctr"/>
            <a:r>
              <a:rPr lang="en-US" sz="2471" dirty="0">
                <a:solidFill>
                  <a:schemeClr val="tx2">
                    <a:lumMod val="50000"/>
                  </a:schemeClr>
                </a:solidFill>
              </a:rPr>
              <a:t>Ben Hoen: </a:t>
            </a:r>
            <a:r>
              <a:rPr lang="en-US" sz="2471" dirty="0">
                <a:solidFill>
                  <a:schemeClr val="accent5">
                    <a:lumMod val="75000"/>
                  </a:schemeClr>
                </a:solidFill>
              </a:rPr>
              <a:t>bhoen@lbl.gov</a:t>
            </a:r>
          </a:p>
          <a:p>
            <a:pPr algn="ctr"/>
            <a:r>
              <a:rPr lang="en-US" sz="2471" dirty="0">
                <a:solidFill>
                  <a:schemeClr val="tx2">
                    <a:lumMod val="50000"/>
                  </a:schemeClr>
                </a:solidFill>
              </a:rPr>
              <a:t>Joe Rand: </a:t>
            </a:r>
            <a:r>
              <a:rPr lang="en-US" sz="2471" dirty="0">
                <a:solidFill>
                  <a:schemeClr val="accent5">
                    <a:lumMod val="75000"/>
                  </a:schemeClr>
                </a:solidFill>
              </a:rPr>
              <a:t>jrand@lbl.gov</a:t>
            </a:r>
          </a:p>
          <a:p>
            <a:pPr algn="ctr"/>
            <a:r>
              <a:rPr lang="en-US" sz="2471" dirty="0">
                <a:solidFill>
                  <a:schemeClr val="tx2">
                    <a:lumMod val="50000"/>
                  </a:schemeClr>
                </a:solidFill>
              </a:rPr>
              <a:t>Jay </a:t>
            </a:r>
            <a:r>
              <a:rPr lang="en-US" sz="2471" dirty="0" err="1">
                <a:solidFill>
                  <a:schemeClr val="tx2">
                    <a:lumMod val="50000"/>
                  </a:schemeClr>
                </a:solidFill>
              </a:rPr>
              <a:t>Diffendorfer</a:t>
            </a:r>
            <a:r>
              <a:rPr lang="en-US" sz="2471" dirty="0">
                <a:solidFill>
                  <a:schemeClr val="tx2">
                    <a:lumMod val="50000"/>
                  </a:schemeClr>
                </a:solidFill>
              </a:rPr>
              <a:t>: </a:t>
            </a:r>
            <a:r>
              <a:rPr lang="en-US" sz="2471" dirty="0">
                <a:solidFill>
                  <a:schemeClr val="accent5">
                    <a:lumMod val="75000"/>
                  </a:schemeClr>
                </a:solidFill>
              </a:rPr>
              <a:t>jediffendorfer@usgs.gov</a:t>
            </a:r>
          </a:p>
          <a:p>
            <a:pPr algn="ctr"/>
            <a:r>
              <a:rPr lang="en-US" sz="2471" dirty="0">
                <a:solidFill>
                  <a:schemeClr val="tx2">
                    <a:lumMod val="50000"/>
                  </a:schemeClr>
                </a:solidFill>
              </a:rPr>
              <a:t>Louisa Kramer: </a:t>
            </a:r>
            <a:r>
              <a:rPr lang="en-US" sz="2471" dirty="0">
                <a:solidFill>
                  <a:schemeClr val="accent5">
                    <a:lumMod val="75000"/>
                  </a:schemeClr>
                </a:solidFill>
              </a:rPr>
              <a:t>lkramer@usgs.gov</a:t>
            </a:r>
          </a:p>
          <a:p>
            <a:pPr algn="ctr"/>
            <a:r>
              <a:rPr lang="en-US" sz="2471" dirty="0">
                <a:solidFill>
                  <a:schemeClr val="tx2">
                    <a:lumMod val="50000"/>
                  </a:schemeClr>
                </a:solidFill>
              </a:rPr>
              <a:t>Chris Garrity: </a:t>
            </a:r>
            <a:r>
              <a:rPr lang="en-US" sz="2471" dirty="0">
                <a:solidFill>
                  <a:schemeClr val="accent5">
                    <a:lumMod val="75000"/>
                  </a:schemeClr>
                </a:solidFill>
              </a:rPr>
              <a:t>cgarrity@usgs.gov</a:t>
            </a:r>
          </a:p>
        </p:txBody>
      </p:sp>
      <p:sp>
        <p:nvSpPr>
          <p:cNvPr id="8" name="Rectangle 7"/>
          <p:cNvSpPr/>
          <p:nvPr/>
        </p:nvSpPr>
        <p:spPr>
          <a:xfrm>
            <a:off x="531159" y="1961100"/>
            <a:ext cx="6118412" cy="472565"/>
          </a:xfrm>
          <a:prstGeom prst="rect">
            <a:avLst/>
          </a:prstGeom>
        </p:spPr>
        <p:txBody>
          <a:bodyPr wrap="square">
            <a:spAutoFit/>
          </a:bodyPr>
          <a:lstStyle/>
          <a:p>
            <a:pPr algn="ctr"/>
            <a:r>
              <a:rPr lang="en-US" sz="2471" dirty="0">
                <a:solidFill>
                  <a:schemeClr val="tx2">
                    <a:lumMod val="50000"/>
                  </a:schemeClr>
                </a:solidFill>
              </a:rPr>
              <a:t>USWTDB Team at: </a:t>
            </a:r>
            <a:r>
              <a:rPr lang="en-US" sz="2471" dirty="0">
                <a:solidFill>
                  <a:schemeClr val="accent5">
                    <a:lumMod val="75000"/>
                  </a:schemeClr>
                </a:solidFill>
              </a:rPr>
              <a:t>uswtdb@lbl.gov</a:t>
            </a:r>
          </a:p>
        </p:txBody>
      </p:sp>
      <p:pic>
        <p:nvPicPr>
          <p:cNvPr id="10" name="Picture 9">
            <a:extLst>
              <a:ext uri="{FF2B5EF4-FFF2-40B4-BE49-F238E27FC236}">
                <a16:creationId xmlns:a16="http://schemas.microsoft.com/office/drawing/2014/main" id="{401214B4-889F-6D2B-AFE8-2D451D0429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41567" y="6467475"/>
            <a:ext cx="950433" cy="384446"/>
          </a:xfrm>
          <a:prstGeom prst="rect">
            <a:avLst/>
          </a:prstGeom>
          <a:ln>
            <a:noFill/>
          </a:ln>
          <a:effectLst>
            <a:outerShdw blurRad="292100" dist="139700" dir="2700000" algn="tl" rotWithShape="0">
              <a:srgbClr val="333333">
                <a:alpha val="65000"/>
              </a:srgbClr>
            </a:outerShdw>
          </a:effectLst>
        </p:spPr>
      </p:pic>
      <p:pic>
        <p:nvPicPr>
          <p:cNvPr id="11" name="Picture 10" descr="A blue and black sign with text&#10;&#10;Description automatically generated">
            <a:extLst>
              <a:ext uri="{FF2B5EF4-FFF2-40B4-BE49-F238E27FC236}">
                <a16:creationId xmlns:a16="http://schemas.microsoft.com/office/drawing/2014/main" id="{62C3CBF7-0276-A948-A636-ED652ACAEADC}"/>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11172825" y="5827211"/>
            <a:ext cx="1019175" cy="649789"/>
          </a:xfrm>
          <a:prstGeom prst="rect">
            <a:avLst/>
          </a:prstGeom>
          <a:solidFill>
            <a:schemeClr val="accent1">
              <a:lumMod val="40000"/>
              <a:lumOff val="60000"/>
            </a:schemeClr>
          </a:solidFill>
        </p:spPr>
      </p:pic>
      <p:pic>
        <p:nvPicPr>
          <p:cNvPr id="12" name="Picture 11">
            <a:extLst>
              <a:ext uri="{FF2B5EF4-FFF2-40B4-BE49-F238E27FC236}">
                <a16:creationId xmlns:a16="http://schemas.microsoft.com/office/drawing/2014/main" id="{68A90B14-79CC-A3B5-1CD8-6660FE0428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92878" y="5076825"/>
            <a:ext cx="999122" cy="759334"/>
          </a:xfrm>
          <a:prstGeom prst="rect">
            <a:avLst/>
          </a:prstGeom>
        </p:spPr>
      </p:pic>
    </p:spTree>
    <p:extLst>
      <p:ext uri="{BB962C8B-B14F-4D97-AF65-F5344CB8AC3E}">
        <p14:creationId xmlns:p14="http://schemas.microsoft.com/office/powerpoint/2010/main" val="3177309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C4F608C-7BBB-4F4A-9FDC-D8B9D0212055}"/>
              </a:ext>
            </a:extLst>
          </p:cNvPr>
          <p:cNvSpPr/>
          <p:nvPr/>
        </p:nvSpPr>
        <p:spPr>
          <a:xfrm>
            <a:off x="8218203" y="1986808"/>
            <a:ext cx="308857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50" normalizeH="0" baseline="0" noProof="0" dirty="0">
                <a:ln>
                  <a:noFill/>
                </a:ln>
                <a:solidFill>
                  <a:srgbClr val="A5A5A5"/>
                </a:solidFill>
                <a:effectLst/>
                <a:uLnTx/>
                <a:uFillTx/>
                <a:latin typeface="Myriad Web Pro" panose="020B0803030403020204" charset="0"/>
                <a:ea typeface="+mn-ea"/>
                <a:cs typeface="Segoe UI" panose="020B0502040204020203" pitchFamily="34" charset="0"/>
              </a:rPr>
              <a:t>Jointly funded by the DOE (WETO), LBNL, USGS, and ACP Association</a:t>
            </a:r>
          </a:p>
        </p:txBody>
      </p:sp>
      <p:pic>
        <p:nvPicPr>
          <p:cNvPr id="4" name="Picture 3">
            <a:extLst>
              <a:ext uri="{FF2B5EF4-FFF2-40B4-BE49-F238E27FC236}">
                <a16:creationId xmlns:a16="http://schemas.microsoft.com/office/drawing/2014/main" id="{D06465A6-023A-40C0-B804-C829D48610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1630" y="1941857"/>
            <a:ext cx="5643277" cy="3605779"/>
          </a:xfrm>
          <a:prstGeom prst="rect">
            <a:avLst/>
          </a:prstGeom>
          <a:effectLst>
            <a:reflection stA="37000" endPos="8000" dist="63500" dir="5400000" sy="-100000" algn="bl" rotWithShape="0"/>
          </a:effectLst>
        </p:spPr>
      </p:pic>
      <p:sp>
        <p:nvSpPr>
          <p:cNvPr id="14" name="TextBox 13">
            <a:extLst>
              <a:ext uri="{FF2B5EF4-FFF2-40B4-BE49-F238E27FC236}">
                <a16:creationId xmlns:a16="http://schemas.microsoft.com/office/drawing/2014/main" id="{B23050A6-BB0A-4092-91AE-5FF4DA37E521}"/>
              </a:ext>
            </a:extLst>
          </p:cNvPr>
          <p:cNvSpPr txBox="1"/>
          <p:nvPr/>
        </p:nvSpPr>
        <p:spPr>
          <a:xfrm>
            <a:off x="576350" y="371302"/>
            <a:ext cx="100094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The U.S. Wind Turbine Database At a Glance</a:t>
            </a:r>
          </a:p>
        </p:txBody>
      </p:sp>
      <p:cxnSp>
        <p:nvCxnSpPr>
          <p:cNvPr id="17" name="Straight Connector 16">
            <a:extLst>
              <a:ext uri="{FF2B5EF4-FFF2-40B4-BE49-F238E27FC236}">
                <a16:creationId xmlns:a16="http://schemas.microsoft.com/office/drawing/2014/main" id="{59AA447A-9291-459B-B534-E51D5341A99C}"/>
              </a:ext>
            </a:extLst>
          </p:cNvPr>
          <p:cNvCxnSpPr>
            <a:cxnSpLocks/>
          </p:cNvCxnSpPr>
          <p:nvPr/>
        </p:nvCxnSpPr>
        <p:spPr>
          <a:xfrm>
            <a:off x="709356" y="1036322"/>
            <a:ext cx="9382911" cy="0"/>
          </a:xfrm>
          <a:prstGeom prst="line">
            <a:avLst/>
          </a:prstGeom>
          <a:ln w="22225">
            <a:solidFill>
              <a:srgbClr val="EFD173"/>
            </a:solidFill>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BD661C1B-11C9-49BC-897C-C81BB36735DE}"/>
              </a:ext>
            </a:extLst>
          </p:cNvPr>
          <p:cNvSpPr txBox="1"/>
          <p:nvPr/>
        </p:nvSpPr>
        <p:spPr>
          <a:xfrm>
            <a:off x="576349" y="1083314"/>
            <a:ext cx="109393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Provides The Locations, Corresponding Project Information, and Turbine Technical Specifications for Wind Turbines (Land-Based and Offshore) in the United States</a:t>
            </a:r>
          </a:p>
        </p:txBody>
      </p:sp>
      <p:sp>
        <p:nvSpPr>
          <p:cNvPr id="20" name="Rectangle 19">
            <a:extLst>
              <a:ext uri="{FF2B5EF4-FFF2-40B4-BE49-F238E27FC236}">
                <a16:creationId xmlns:a16="http://schemas.microsoft.com/office/drawing/2014/main" id="{85B86E13-6E12-4909-AAE1-A26BB4BB3E7D}"/>
              </a:ext>
            </a:extLst>
          </p:cNvPr>
          <p:cNvSpPr/>
          <p:nvPr/>
        </p:nvSpPr>
        <p:spPr>
          <a:xfrm>
            <a:off x="797288" y="5784376"/>
            <a:ext cx="10597425" cy="9848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FD173"/>
                </a:solidFill>
                <a:effectLst/>
                <a:uLnTx/>
                <a:uFillTx/>
                <a:latin typeface="Segoe UI Semibold" panose="020B0702040204020203" pitchFamily="34" charset="0"/>
                <a:ea typeface="+mn-ea"/>
                <a:cs typeface="Segoe UI Semibold" panose="020B0702040204020203" pitchFamily="34" charset="0"/>
              </a:rPr>
              <a:t>Visit: </a:t>
            </a:r>
            <a:r>
              <a:rPr kumimoji="0" lang="en-US" sz="18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Discover, interact, and download the USWTDB in a variety of tabular/geospatial file formats @ </a:t>
            </a:r>
            <a:r>
              <a:rPr kumimoji="0" lang="en-US" sz="2000" b="0" i="0" u="none" strike="noStrike" kern="1200" cap="none" spc="0" normalizeH="0" baseline="0" noProof="0" dirty="0">
                <a:ln>
                  <a:noFill/>
                </a:ln>
                <a:solidFill>
                  <a:srgbClr val="EFD173"/>
                </a:solidFill>
                <a:effectLst/>
                <a:uLnTx/>
                <a:uFillTx/>
                <a:latin typeface="Segoe UI Semibold" panose="020B0702040204020203" pitchFamily="34" charset="0"/>
                <a:ea typeface="+mn-ea"/>
                <a:cs typeface="Segoe UI Semibold" panose="020B0702040204020203" pitchFamily="34" charset="0"/>
              </a:rPr>
              <a:t>https://eerscmap.usgs.gov/uswtdb/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23" name="Rectangle 22">
            <a:extLst>
              <a:ext uri="{FF2B5EF4-FFF2-40B4-BE49-F238E27FC236}">
                <a16:creationId xmlns:a16="http://schemas.microsoft.com/office/drawing/2014/main" id="{AA6E68F4-A66C-4A8D-B548-12CCBC6D2C3B}"/>
              </a:ext>
            </a:extLst>
          </p:cNvPr>
          <p:cNvSpPr/>
          <p:nvPr/>
        </p:nvSpPr>
        <p:spPr>
          <a:xfrm>
            <a:off x="8218203" y="2765920"/>
            <a:ext cx="308857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50" normalizeH="0" baseline="0" noProof="0" dirty="0">
                <a:ln>
                  <a:noFill/>
                </a:ln>
                <a:solidFill>
                  <a:srgbClr val="A5A5A5"/>
                </a:solidFill>
                <a:effectLst/>
                <a:uLnTx/>
                <a:uFillTx/>
                <a:latin typeface="Myriad Web Pro" panose="020B0803030403020204" charset="0"/>
                <a:ea typeface="+mn-ea"/>
                <a:cs typeface="Segoe UI" panose="020B0502040204020203" pitchFamily="34" charset="0"/>
              </a:rPr>
              <a:t>The USWTDB Contains Over 70,000 Wind Turbines.  Updated Quarterly</a:t>
            </a:r>
          </a:p>
        </p:txBody>
      </p:sp>
      <p:sp>
        <p:nvSpPr>
          <p:cNvPr id="24" name="Rectangle 23">
            <a:extLst>
              <a:ext uri="{FF2B5EF4-FFF2-40B4-BE49-F238E27FC236}">
                <a16:creationId xmlns:a16="http://schemas.microsoft.com/office/drawing/2014/main" id="{EE36020D-41AB-4F23-B568-2CE7E835C899}"/>
              </a:ext>
            </a:extLst>
          </p:cNvPr>
          <p:cNvSpPr/>
          <p:nvPr/>
        </p:nvSpPr>
        <p:spPr>
          <a:xfrm>
            <a:off x="8229965" y="3545032"/>
            <a:ext cx="308857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50" normalizeH="0" baseline="0" noProof="0" dirty="0">
                <a:ln>
                  <a:noFill/>
                </a:ln>
                <a:solidFill>
                  <a:srgbClr val="A5A5A5"/>
                </a:solidFill>
                <a:effectLst/>
                <a:uLnTx/>
                <a:uFillTx/>
                <a:latin typeface="Myriad Web Pro" panose="020B0803030403020204" charset="0"/>
                <a:ea typeface="+mn-ea"/>
                <a:cs typeface="Segoe UI" panose="020B0502040204020203" pitchFamily="34" charset="0"/>
              </a:rPr>
              <a:t>Available for Download in a Variety of Tabular and Geospatial File Formats</a:t>
            </a:r>
          </a:p>
        </p:txBody>
      </p:sp>
      <p:sp>
        <p:nvSpPr>
          <p:cNvPr id="25" name="Rectangle 24">
            <a:extLst>
              <a:ext uri="{FF2B5EF4-FFF2-40B4-BE49-F238E27FC236}">
                <a16:creationId xmlns:a16="http://schemas.microsoft.com/office/drawing/2014/main" id="{2725FD0C-9AB6-46B7-B458-3CAE91D1A0CC}"/>
              </a:ext>
            </a:extLst>
          </p:cNvPr>
          <p:cNvSpPr/>
          <p:nvPr/>
        </p:nvSpPr>
        <p:spPr>
          <a:xfrm>
            <a:off x="8229964" y="4324144"/>
            <a:ext cx="31431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50" normalizeH="0" baseline="0" noProof="0" dirty="0">
                <a:ln>
                  <a:noFill/>
                </a:ln>
                <a:solidFill>
                  <a:srgbClr val="A5A5A5"/>
                </a:solidFill>
                <a:effectLst/>
                <a:uLnTx/>
                <a:uFillTx/>
                <a:latin typeface="Myriad Web Pro" panose="020B0803030403020204" charset="0"/>
                <a:ea typeface="+mn-ea"/>
                <a:cs typeface="Segoe UI" panose="020B0502040204020203" pitchFamily="34" charset="0"/>
              </a:rPr>
              <a:t>Visualize,  Inspect,  and Interact with the USWTDB through a Mobile Web App</a:t>
            </a:r>
          </a:p>
        </p:txBody>
      </p:sp>
      <p:pic>
        <p:nvPicPr>
          <p:cNvPr id="30" name="Graphic 43">
            <a:extLst>
              <a:ext uri="{FF2B5EF4-FFF2-40B4-BE49-F238E27FC236}">
                <a16:creationId xmlns:a16="http://schemas.microsoft.com/office/drawing/2014/main" id="{283E2B21-B986-0144-BF61-8B86C0ACBFF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75685" y="5070430"/>
            <a:ext cx="596331" cy="59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a:extLst>
              <a:ext uri="{FF2B5EF4-FFF2-40B4-BE49-F238E27FC236}">
                <a16:creationId xmlns:a16="http://schemas.microsoft.com/office/drawing/2014/main" id="{DDD0BFAD-8F5A-4A95-A0CE-197F71752BA8}"/>
              </a:ext>
            </a:extLst>
          </p:cNvPr>
          <p:cNvSpPr/>
          <p:nvPr/>
        </p:nvSpPr>
        <p:spPr>
          <a:xfrm>
            <a:off x="8210765" y="5103257"/>
            <a:ext cx="31431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50" normalizeH="0" baseline="0" noProof="0" dirty="0">
                <a:ln>
                  <a:noFill/>
                </a:ln>
                <a:solidFill>
                  <a:srgbClr val="A5A5A5"/>
                </a:solidFill>
                <a:effectLst/>
                <a:uLnTx/>
                <a:uFillTx/>
                <a:latin typeface="Myriad Web Pro" panose="020B0803030403020204" charset="0"/>
                <a:ea typeface="+mn-ea"/>
                <a:cs typeface="Segoe UI" panose="020B0502040204020203" pitchFamily="34" charset="0"/>
              </a:rPr>
              <a:t>Visualize,  Inspect,  and Interact with the USWTDB through an API</a:t>
            </a:r>
          </a:p>
        </p:txBody>
      </p:sp>
      <p:pic>
        <p:nvPicPr>
          <p:cNvPr id="32" name="Graphic 22">
            <a:extLst>
              <a:ext uri="{FF2B5EF4-FFF2-40B4-BE49-F238E27FC236}">
                <a16:creationId xmlns:a16="http://schemas.microsoft.com/office/drawing/2014/main" id="{88204066-A78A-4644-95CE-FA8F4EDB4C95}"/>
              </a:ext>
            </a:extLst>
          </p:cNvPr>
          <p:cNvPicPr>
            <a:picLocks noChangeAspect="1" noChangeArrowheads="1"/>
          </p:cNvPicPr>
          <p:nvPr/>
        </p:nvPicPr>
        <p:blipFill>
          <a:blip r:embed="rId5">
            <a:extLst>
              <a:ext uri="{96DAC541-7B7A-43D3-8B79-37D633B846F1}">
                <asvg:svgBlip xmlns:asvg="http://schemas.microsoft.com/office/drawing/2016/SVG/main" r:embed="rId6"/>
              </a:ext>
            </a:extLst>
          </a:blip>
          <a:srcRect/>
          <a:stretch/>
        </p:blipFill>
        <p:spPr bwMode="auto">
          <a:xfrm flipH="1">
            <a:off x="7738900" y="2023482"/>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raphic 10">
            <a:extLst>
              <a:ext uri="{FF2B5EF4-FFF2-40B4-BE49-F238E27FC236}">
                <a16:creationId xmlns:a16="http://schemas.microsoft.com/office/drawing/2014/main" id="{B7ADA2CC-E930-D14D-911D-04AB3BAE6CC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12863" y="2712226"/>
            <a:ext cx="521975" cy="52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raphic 14">
            <a:extLst>
              <a:ext uri="{FF2B5EF4-FFF2-40B4-BE49-F238E27FC236}">
                <a16:creationId xmlns:a16="http://schemas.microsoft.com/office/drawing/2014/main" id="{A83580CB-078E-2E44-87BA-AC795D1F0B0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36927" y="4201182"/>
            <a:ext cx="673846" cy="65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raphic 8">
            <a:extLst>
              <a:ext uri="{FF2B5EF4-FFF2-40B4-BE49-F238E27FC236}">
                <a16:creationId xmlns:a16="http://schemas.microsoft.com/office/drawing/2014/main" id="{696FEBAB-41A9-0946-B6F6-50D90BCAF05A}"/>
              </a:ext>
            </a:extLst>
          </p:cNvPr>
          <p:cNvPicPr>
            <a:picLocks noChangeAspect="1" noChangeArrowheads="1"/>
          </p:cNvPicPr>
          <p:nvPr/>
        </p:nvPicPr>
        <p:blipFill>
          <a:blip r:embed="rId9" cstate="screen">
            <a:biLevel thresh="25000"/>
            <a:extLst>
              <a:ext uri="{28A0092B-C50C-407E-A947-70E740481C1C}">
                <a14:useLocalDpi xmlns:a14="http://schemas.microsoft.com/office/drawing/2010/main"/>
              </a:ext>
            </a:extLst>
          </a:blip>
          <a:srcRect/>
          <a:stretch>
            <a:fillRect/>
          </a:stretch>
        </p:blipFill>
        <p:spPr bwMode="auto">
          <a:xfrm>
            <a:off x="7709204" y="3453045"/>
            <a:ext cx="529293" cy="52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7592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r>
              <a:rPr lang="en-US" dirty="0"/>
              <a:t>Meet The USWTDB Team</a:t>
            </a:r>
          </a:p>
        </p:txBody>
      </p:sp>
      <p:sp>
        <p:nvSpPr>
          <p:cNvPr id="4" name="Slide Number Placeholder 3"/>
          <p:cNvSpPr>
            <a:spLocks noGrp="1"/>
          </p:cNvSpPr>
          <p:nvPr>
            <p:ph type="sldNum" sz="quarter" idx="10"/>
          </p:nvPr>
        </p:nvSpPr>
        <p:spPr/>
        <p:txBody>
          <a:bodyPr/>
          <a:lstStyle/>
          <a:p>
            <a:pPr>
              <a:defRPr/>
            </a:pPr>
            <a:fld id="{113A1385-5EA4-443F-A3E2-AC2E9FF0FDE3}" type="slidenum">
              <a:rPr lang="en-US" smtClean="0">
                <a:solidFill>
                  <a:srgbClr val="4BACC6">
                    <a:lumMod val="75000"/>
                  </a:srgbClr>
                </a:solidFill>
              </a:rPr>
              <a:pPr>
                <a:defRPr/>
              </a:pPr>
              <a:t>3</a:t>
            </a:fld>
            <a:endParaRPr lang="en-US" dirty="0">
              <a:solidFill>
                <a:srgbClr val="4BACC6">
                  <a:lumMod val="75000"/>
                </a:srgbClr>
              </a:solidFill>
            </a:endParaRPr>
          </a:p>
        </p:txBody>
      </p:sp>
      <p:sp>
        <p:nvSpPr>
          <p:cNvPr id="5" name="Subtitle 2"/>
          <p:cNvSpPr txBox="1">
            <a:spLocks noGrp="1"/>
          </p:cNvSpPr>
          <p:nvPr>
            <p:ph idx="1"/>
          </p:nvPr>
        </p:nvSpPr>
        <p:spPr>
          <a:xfrm>
            <a:off x="0" y="1367122"/>
            <a:ext cx="3316941" cy="2958349"/>
          </a:xfrm>
          <a:prstGeom prst="rect">
            <a:avLst/>
          </a:prstGeom>
        </p:spPr>
        <p:txBody>
          <a:bodyPr vert="horz" lIns="0" tIns="45720" rIns="0" bIns="45720" rtlCol="0">
            <a:normAutofit fontScale="92500" lnSpcReduction="20000"/>
          </a:bodyPr>
          <a:lstStyle>
            <a:lvl1pPr marL="381988" indent="-381988" algn="l" rtl="0" eaLnBrk="0" fontAlgn="base" hangingPunct="0">
              <a:spcBef>
                <a:spcPct val="20000"/>
              </a:spcBef>
              <a:spcAft>
                <a:spcPct val="0"/>
              </a:spcAft>
              <a:buFont typeface="Arial" charset="0"/>
              <a:buChar char="•"/>
              <a:defRPr sz="3599" kern="1200">
                <a:solidFill>
                  <a:schemeClr val="tx1"/>
                </a:solidFill>
                <a:latin typeface="+mn-lt"/>
                <a:ea typeface="+mn-ea"/>
                <a:cs typeface="+mn-cs"/>
              </a:defRPr>
            </a:lvl1pPr>
            <a:lvl2pPr marL="827640" indent="-318323" algn="l" rtl="0" eaLnBrk="0" fontAlgn="base" hangingPunct="0">
              <a:spcBef>
                <a:spcPct val="20000"/>
              </a:spcBef>
              <a:spcAft>
                <a:spcPct val="0"/>
              </a:spcAft>
              <a:buFont typeface="Arial" charset="0"/>
              <a:buChar char="–"/>
              <a:defRPr sz="3099" kern="1200">
                <a:solidFill>
                  <a:schemeClr val="tx1"/>
                </a:solidFill>
                <a:latin typeface="+mn-lt"/>
                <a:ea typeface="+mn-ea"/>
                <a:cs typeface="+mn-cs"/>
              </a:defRPr>
            </a:lvl2pPr>
            <a:lvl3pPr marL="1273294" indent="-254658" algn="l" rtl="0" eaLnBrk="0" fontAlgn="base" hangingPunct="0">
              <a:spcBef>
                <a:spcPct val="20000"/>
              </a:spcBef>
              <a:spcAft>
                <a:spcPct val="0"/>
              </a:spcAft>
              <a:buFont typeface="Arial" charset="0"/>
              <a:buChar char="•"/>
              <a:defRPr sz="2700" kern="1200">
                <a:solidFill>
                  <a:schemeClr val="tx1"/>
                </a:solidFill>
                <a:latin typeface="+mn-lt"/>
                <a:ea typeface="+mn-ea"/>
                <a:cs typeface="+mn-cs"/>
              </a:defRPr>
            </a:lvl3pPr>
            <a:lvl4pPr marL="1782612" indent="-254658" algn="l" rtl="0" eaLnBrk="0" fontAlgn="base" hangingPunct="0">
              <a:spcBef>
                <a:spcPct val="20000"/>
              </a:spcBef>
              <a:spcAft>
                <a:spcPct val="0"/>
              </a:spcAft>
              <a:buFont typeface="Arial" charset="0"/>
              <a:buChar char="–"/>
              <a:defRPr sz="2200" kern="1200">
                <a:solidFill>
                  <a:schemeClr val="tx1"/>
                </a:solidFill>
                <a:latin typeface="+mn-lt"/>
                <a:ea typeface="+mn-ea"/>
                <a:cs typeface="+mn-cs"/>
              </a:defRPr>
            </a:lvl4pPr>
            <a:lvl5pPr marL="2291928" indent="-254658" algn="l" rtl="0" eaLnBrk="0" fontAlgn="base" hangingPunct="0">
              <a:spcBef>
                <a:spcPct val="20000"/>
              </a:spcBef>
              <a:spcAft>
                <a:spcPct val="0"/>
              </a:spcAft>
              <a:buFont typeface="Arial" charset="0"/>
              <a:buChar char="»"/>
              <a:defRPr sz="2200" kern="1200">
                <a:solidFill>
                  <a:schemeClr val="tx1"/>
                </a:solidFill>
                <a:latin typeface="+mn-lt"/>
                <a:ea typeface="+mn-ea"/>
                <a:cs typeface="+mn-cs"/>
              </a:defRPr>
            </a:lvl5pPr>
            <a:lvl6pPr marL="2801245" indent="-254658" algn="l" defTabSz="1018635"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0563" indent="-254658" algn="l" defTabSz="1018635"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19880" indent="-254658" algn="l" defTabSz="1018635"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29198" indent="-254658" algn="l" defTabSz="1018635"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indent="0" algn="r" defTabSz="806867">
              <a:spcBef>
                <a:spcPts val="0"/>
              </a:spcBef>
              <a:buNone/>
            </a:pPr>
            <a:r>
              <a:rPr lang="en-US" sz="2735" b="1" dirty="0">
                <a:solidFill>
                  <a:srgbClr val="002060"/>
                </a:solidFill>
              </a:rPr>
              <a:t>Lawrence Berkeley </a:t>
            </a:r>
          </a:p>
          <a:p>
            <a:pPr marL="0" indent="0" algn="r" defTabSz="806867">
              <a:spcBef>
                <a:spcPts val="0"/>
              </a:spcBef>
              <a:buNone/>
            </a:pPr>
            <a:r>
              <a:rPr lang="en-US" sz="2735" b="1" dirty="0">
                <a:solidFill>
                  <a:srgbClr val="002060"/>
                </a:solidFill>
              </a:rPr>
              <a:t>National Laboratory</a:t>
            </a:r>
          </a:p>
          <a:p>
            <a:pPr marL="0" indent="0" algn="r" defTabSz="806867">
              <a:spcBef>
                <a:spcPts val="1059"/>
              </a:spcBef>
              <a:buNone/>
            </a:pPr>
            <a:r>
              <a:rPr lang="en-US" sz="2735" dirty="0"/>
              <a:t>Ben Hoen</a:t>
            </a:r>
          </a:p>
          <a:p>
            <a:pPr marL="0" indent="0" algn="r" defTabSz="806867">
              <a:spcBef>
                <a:spcPts val="0"/>
              </a:spcBef>
              <a:buNone/>
            </a:pPr>
            <a:endParaRPr lang="en-US" sz="2735" dirty="0"/>
          </a:p>
          <a:p>
            <a:pPr marL="0" indent="0" algn="r" defTabSz="806867">
              <a:spcBef>
                <a:spcPts val="0"/>
              </a:spcBef>
              <a:buNone/>
            </a:pPr>
            <a:endParaRPr lang="en-US" sz="2735" dirty="0"/>
          </a:p>
          <a:p>
            <a:pPr marL="0" indent="0" algn="r" defTabSz="806867">
              <a:spcBef>
                <a:spcPts val="0"/>
              </a:spcBef>
              <a:buNone/>
            </a:pPr>
            <a:endParaRPr lang="en-US" sz="2735" dirty="0"/>
          </a:p>
          <a:p>
            <a:pPr marL="0" indent="0" algn="r" defTabSz="806867">
              <a:spcBef>
                <a:spcPts val="0"/>
              </a:spcBef>
              <a:buNone/>
            </a:pPr>
            <a:r>
              <a:rPr lang="en-US" sz="2735" dirty="0"/>
              <a:t> </a:t>
            </a:r>
          </a:p>
          <a:p>
            <a:pPr marL="0" indent="0" algn="r" defTabSz="806867">
              <a:spcBef>
                <a:spcPts val="0"/>
              </a:spcBef>
              <a:buNone/>
            </a:pPr>
            <a:r>
              <a:rPr lang="en-US" sz="2735" dirty="0"/>
              <a:t>Joe Rand </a:t>
            </a:r>
          </a:p>
          <a:p>
            <a:pPr marL="0" indent="0" algn="r" defTabSz="806867">
              <a:spcBef>
                <a:spcPts val="0"/>
              </a:spcBef>
              <a:buNone/>
            </a:pPr>
            <a:br>
              <a:rPr lang="en-US" sz="2735" dirty="0"/>
            </a:br>
            <a:endParaRPr lang="en-US" sz="2735" dirty="0"/>
          </a:p>
        </p:txBody>
      </p:sp>
      <p:sp>
        <p:nvSpPr>
          <p:cNvPr id="6" name="Subtitle 2"/>
          <p:cNvSpPr txBox="1">
            <a:spLocks/>
          </p:cNvSpPr>
          <p:nvPr/>
        </p:nvSpPr>
        <p:spPr bwMode="auto">
          <a:xfrm>
            <a:off x="5003426" y="1243106"/>
            <a:ext cx="3630706" cy="4560790"/>
          </a:xfrm>
          <a:prstGeom prst="rect">
            <a:avLst/>
          </a:prstGeom>
          <a:noFill/>
          <a:ln w="9525">
            <a:noFill/>
            <a:miter lim="800000"/>
            <a:headEnd/>
            <a:tailEnd/>
          </a:ln>
        </p:spPr>
        <p:txBody>
          <a:bodyPr vert="horz" wrap="square" lIns="0" tIns="44944" rIns="0" bIns="44944" numCol="1" anchor="t" anchorCtr="0" compatLnSpc="1">
            <a:prstTxWarp prst="textNoShape">
              <a:avLst/>
            </a:prstTxWarp>
          </a:bodyPr>
          <a:lstStyle>
            <a:lvl1pPr marL="381988" indent="-381988" algn="l" rtl="0" eaLnBrk="0" fontAlgn="base" hangingPunct="0">
              <a:spcBef>
                <a:spcPct val="20000"/>
              </a:spcBef>
              <a:spcAft>
                <a:spcPct val="0"/>
              </a:spcAft>
              <a:buFont typeface="Arial" charset="0"/>
              <a:buChar char="•"/>
              <a:defRPr sz="3599" kern="1200">
                <a:solidFill>
                  <a:schemeClr val="tx1"/>
                </a:solidFill>
                <a:latin typeface="+mn-lt"/>
                <a:ea typeface="+mn-ea"/>
                <a:cs typeface="+mn-cs"/>
              </a:defRPr>
            </a:lvl1pPr>
            <a:lvl2pPr marL="827640" indent="-318323" algn="l" rtl="0" eaLnBrk="0" fontAlgn="base" hangingPunct="0">
              <a:spcBef>
                <a:spcPct val="20000"/>
              </a:spcBef>
              <a:spcAft>
                <a:spcPct val="0"/>
              </a:spcAft>
              <a:buFont typeface="Arial" charset="0"/>
              <a:buChar char="–"/>
              <a:defRPr sz="3099" kern="1200">
                <a:solidFill>
                  <a:schemeClr val="tx1"/>
                </a:solidFill>
                <a:latin typeface="+mn-lt"/>
                <a:ea typeface="+mn-ea"/>
                <a:cs typeface="+mn-cs"/>
              </a:defRPr>
            </a:lvl2pPr>
            <a:lvl3pPr marL="1273294" indent="-254658" algn="l" rtl="0" eaLnBrk="0" fontAlgn="base" hangingPunct="0">
              <a:spcBef>
                <a:spcPct val="20000"/>
              </a:spcBef>
              <a:spcAft>
                <a:spcPct val="0"/>
              </a:spcAft>
              <a:buFont typeface="Arial" charset="0"/>
              <a:buChar char="•"/>
              <a:defRPr sz="2700" kern="1200">
                <a:solidFill>
                  <a:schemeClr val="tx1"/>
                </a:solidFill>
                <a:latin typeface="+mn-lt"/>
                <a:ea typeface="+mn-ea"/>
                <a:cs typeface="+mn-cs"/>
              </a:defRPr>
            </a:lvl3pPr>
            <a:lvl4pPr marL="1782612" indent="-254658" algn="l" rtl="0" eaLnBrk="0" fontAlgn="base" hangingPunct="0">
              <a:spcBef>
                <a:spcPct val="20000"/>
              </a:spcBef>
              <a:spcAft>
                <a:spcPct val="0"/>
              </a:spcAft>
              <a:buFont typeface="Arial" charset="0"/>
              <a:buChar char="–"/>
              <a:defRPr sz="2200" kern="1200">
                <a:solidFill>
                  <a:schemeClr val="tx1"/>
                </a:solidFill>
                <a:latin typeface="+mn-lt"/>
                <a:ea typeface="+mn-ea"/>
                <a:cs typeface="+mn-cs"/>
              </a:defRPr>
            </a:lvl4pPr>
            <a:lvl5pPr marL="2291928" indent="-254658" algn="l" rtl="0" eaLnBrk="0" fontAlgn="base" hangingPunct="0">
              <a:spcBef>
                <a:spcPct val="20000"/>
              </a:spcBef>
              <a:spcAft>
                <a:spcPct val="0"/>
              </a:spcAft>
              <a:buFont typeface="Arial" charset="0"/>
              <a:buChar char="»"/>
              <a:defRPr sz="2200" kern="1200">
                <a:solidFill>
                  <a:schemeClr val="tx1"/>
                </a:solidFill>
                <a:latin typeface="+mn-lt"/>
                <a:ea typeface="+mn-ea"/>
                <a:cs typeface="+mn-cs"/>
              </a:defRPr>
            </a:lvl5pPr>
            <a:lvl6pPr marL="2801245" indent="-254658" algn="l" defTabSz="1018635"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0563" indent="-254658" algn="l" defTabSz="1018635"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19880" indent="-254658" algn="l" defTabSz="1018635"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29198" indent="-254658" algn="l" defTabSz="1018635"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indent="0" algn="r" defTabSz="806867">
              <a:spcBef>
                <a:spcPts val="0"/>
              </a:spcBef>
              <a:buNone/>
            </a:pPr>
            <a:r>
              <a:rPr lang="en-US" sz="2500" b="1" dirty="0">
                <a:solidFill>
                  <a:srgbClr val="002060"/>
                </a:solidFill>
              </a:rPr>
              <a:t>United States </a:t>
            </a:r>
            <a:br>
              <a:rPr lang="en-US" sz="2500" b="1" dirty="0">
                <a:solidFill>
                  <a:srgbClr val="002060"/>
                </a:solidFill>
              </a:rPr>
            </a:br>
            <a:r>
              <a:rPr lang="en-US" sz="2500" b="1" dirty="0">
                <a:solidFill>
                  <a:srgbClr val="002060"/>
                </a:solidFill>
              </a:rPr>
              <a:t>Geological Survey</a:t>
            </a:r>
          </a:p>
          <a:p>
            <a:pPr marL="0" indent="0" algn="r" defTabSz="806867">
              <a:spcBef>
                <a:spcPts val="1059"/>
              </a:spcBef>
              <a:buNone/>
            </a:pPr>
            <a:r>
              <a:rPr lang="en-US" sz="2500" dirty="0"/>
              <a:t>Jay Diffendorfer</a:t>
            </a:r>
          </a:p>
          <a:p>
            <a:pPr marL="0" indent="0" algn="r" defTabSz="806867">
              <a:spcBef>
                <a:spcPts val="0"/>
              </a:spcBef>
              <a:buNone/>
            </a:pPr>
            <a:endParaRPr lang="en-US" sz="2500" dirty="0"/>
          </a:p>
          <a:p>
            <a:pPr marL="0" indent="0" algn="r" defTabSz="806867">
              <a:spcBef>
                <a:spcPts val="0"/>
              </a:spcBef>
              <a:buNone/>
            </a:pPr>
            <a:br>
              <a:rPr lang="en-US" sz="2500" dirty="0"/>
            </a:br>
            <a:endParaRPr lang="en-US" sz="2500" dirty="0"/>
          </a:p>
          <a:p>
            <a:pPr marL="0" indent="0" algn="r" defTabSz="806867">
              <a:spcBef>
                <a:spcPts val="0"/>
              </a:spcBef>
              <a:buNone/>
            </a:pPr>
            <a:r>
              <a:rPr lang="en-US" sz="2500" dirty="0"/>
              <a:t>Louisa Kramer </a:t>
            </a:r>
          </a:p>
          <a:p>
            <a:pPr marL="0" indent="0" algn="r" defTabSz="806867">
              <a:spcBef>
                <a:spcPts val="0"/>
              </a:spcBef>
              <a:buNone/>
            </a:pPr>
            <a:br>
              <a:rPr lang="en-US" sz="2500" dirty="0"/>
            </a:br>
            <a:endParaRPr lang="en-US" sz="2500" dirty="0"/>
          </a:p>
          <a:p>
            <a:pPr marL="0" indent="0" algn="r" defTabSz="806867">
              <a:spcBef>
                <a:spcPts val="0"/>
              </a:spcBef>
              <a:buNone/>
            </a:pPr>
            <a:endParaRPr lang="en-US" sz="2500" dirty="0"/>
          </a:p>
          <a:p>
            <a:pPr marL="0" indent="0" algn="r" defTabSz="806867">
              <a:spcBef>
                <a:spcPts val="0"/>
              </a:spcBef>
              <a:buNone/>
            </a:pPr>
            <a:r>
              <a:rPr lang="en-US" sz="2500" dirty="0"/>
              <a:t>Chris Garrity </a:t>
            </a:r>
          </a:p>
          <a:p>
            <a:pPr marL="0" indent="0" algn="r" defTabSz="806867">
              <a:spcBef>
                <a:spcPts val="0"/>
              </a:spcBef>
              <a:buNone/>
            </a:pPr>
            <a:br>
              <a:rPr lang="en-US" sz="2500" dirty="0"/>
            </a:br>
            <a:endParaRPr lang="en-US" sz="2500" dirty="0"/>
          </a:p>
        </p:txBody>
      </p:sp>
      <p:sp>
        <p:nvSpPr>
          <p:cNvPr id="7" name="Subtitle 2"/>
          <p:cNvSpPr txBox="1">
            <a:spLocks/>
          </p:cNvSpPr>
          <p:nvPr/>
        </p:nvSpPr>
        <p:spPr bwMode="auto">
          <a:xfrm>
            <a:off x="258483" y="4658377"/>
            <a:ext cx="2958352" cy="1661741"/>
          </a:xfrm>
          <a:prstGeom prst="rect">
            <a:avLst/>
          </a:prstGeom>
          <a:noFill/>
          <a:ln w="9525">
            <a:noFill/>
            <a:miter lim="800000"/>
            <a:headEnd/>
            <a:tailEnd/>
          </a:ln>
        </p:spPr>
        <p:txBody>
          <a:bodyPr vert="horz" wrap="square" lIns="0" tIns="44944" rIns="0" bIns="44944" numCol="1" anchor="t" anchorCtr="0" compatLnSpc="1">
            <a:prstTxWarp prst="textNoShape">
              <a:avLst/>
            </a:prstTxWarp>
          </a:bodyPr>
          <a:lstStyle>
            <a:lvl1pPr marL="381988" indent="-381988" algn="l" rtl="0" eaLnBrk="0" fontAlgn="base" hangingPunct="0">
              <a:spcBef>
                <a:spcPct val="20000"/>
              </a:spcBef>
              <a:spcAft>
                <a:spcPct val="0"/>
              </a:spcAft>
              <a:buFont typeface="Arial" charset="0"/>
              <a:buChar char="•"/>
              <a:defRPr sz="3599" kern="1200">
                <a:solidFill>
                  <a:schemeClr val="tx1"/>
                </a:solidFill>
                <a:latin typeface="+mn-lt"/>
                <a:ea typeface="+mn-ea"/>
                <a:cs typeface="+mn-cs"/>
              </a:defRPr>
            </a:lvl1pPr>
            <a:lvl2pPr marL="827640" indent="-318323" algn="l" rtl="0" eaLnBrk="0" fontAlgn="base" hangingPunct="0">
              <a:spcBef>
                <a:spcPct val="20000"/>
              </a:spcBef>
              <a:spcAft>
                <a:spcPct val="0"/>
              </a:spcAft>
              <a:buFont typeface="Arial" charset="0"/>
              <a:buChar char="–"/>
              <a:defRPr sz="3099" kern="1200">
                <a:solidFill>
                  <a:schemeClr val="tx1"/>
                </a:solidFill>
                <a:latin typeface="+mn-lt"/>
                <a:ea typeface="+mn-ea"/>
                <a:cs typeface="+mn-cs"/>
              </a:defRPr>
            </a:lvl2pPr>
            <a:lvl3pPr marL="1273294" indent="-254658" algn="l" rtl="0" eaLnBrk="0" fontAlgn="base" hangingPunct="0">
              <a:spcBef>
                <a:spcPct val="20000"/>
              </a:spcBef>
              <a:spcAft>
                <a:spcPct val="0"/>
              </a:spcAft>
              <a:buFont typeface="Arial" charset="0"/>
              <a:buChar char="•"/>
              <a:defRPr sz="2700" kern="1200">
                <a:solidFill>
                  <a:schemeClr val="tx1"/>
                </a:solidFill>
                <a:latin typeface="+mn-lt"/>
                <a:ea typeface="+mn-ea"/>
                <a:cs typeface="+mn-cs"/>
              </a:defRPr>
            </a:lvl3pPr>
            <a:lvl4pPr marL="1782612" indent="-254658" algn="l" rtl="0" eaLnBrk="0" fontAlgn="base" hangingPunct="0">
              <a:spcBef>
                <a:spcPct val="20000"/>
              </a:spcBef>
              <a:spcAft>
                <a:spcPct val="0"/>
              </a:spcAft>
              <a:buFont typeface="Arial" charset="0"/>
              <a:buChar char="–"/>
              <a:defRPr sz="2200" kern="1200">
                <a:solidFill>
                  <a:schemeClr val="tx1"/>
                </a:solidFill>
                <a:latin typeface="+mn-lt"/>
                <a:ea typeface="+mn-ea"/>
                <a:cs typeface="+mn-cs"/>
              </a:defRPr>
            </a:lvl4pPr>
            <a:lvl5pPr marL="2291928" indent="-254658" algn="l" rtl="0" eaLnBrk="0" fontAlgn="base" hangingPunct="0">
              <a:spcBef>
                <a:spcPct val="20000"/>
              </a:spcBef>
              <a:spcAft>
                <a:spcPct val="0"/>
              </a:spcAft>
              <a:buFont typeface="Arial" charset="0"/>
              <a:buChar char="»"/>
              <a:defRPr sz="2200" kern="1200">
                <a:solidFill>
                  <a:schemeClr val="tx1"/>
                </a:solidFill>
                <a:latin typeface="+mn-lt"/>
                <a:ea typeface="+mn-ea"/>
                <a:cs typeface="+mn-cs"/>
              </a:defRPr>
            </a:lvl5pPr>
            <a:lvl6pPr marL="2801245" indent="-254658" algn="l" defTabSz="1018635"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0563" indent="-254658" algn="l" defTabSz="1018635"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19880" indent="-254658" algn="l" defTabSz="1018635"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29198" indent="-254658" algn="l" defTabSz="1018635"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indent="0" algn="r" defTabSz="806867">
              <a:spcBef>
                <a:spcPts val="0"/>
              </a:spcBef>
              <a:buNone/>
            </a:pPr>
            <a:r>
              <a:rPr lang="en-US" sz="2735" b="1" dirty="0">
                <a:solidFill>
                  <a:srgbClr val="002060"/>
                </a:solidFill>
              </a:rPr>
              <a:t>American Clean Power</a:t>
            </a:r>
          </a:p>
          <a:p>
            <a:pPr marL="0" indent="0" algn="r" defTabSz="806867">
              <a:spcBef>
                <a:spcPts val="1059"/>
              </a:spcBef>
              <a:buNone/>
            </a:pPr>
            <a:r>
              <a:rPr lang="en-US" sz="2735" dirty="0"/>
              <a:t>John Hensley</a:t>
            </a:r>
            <a:br>
              <a:rPr lang="en-US" sz="2735" dirty="0"/>
            </a:br>
            <a:endParaRPr lang="en-US" sz="2735" dirty="0"/>
          </a:p>
        </p:txBody>
      </p:sp>
      <p:pic>
        <p:nvPicPr>
          <p:cNvPr id="14338" name="Picture 2" descr="https://emp.lbl.gov/sites/default/files/styles/people/public/staffimage/hoen-b_0.jpg?itok=WhqP6QNH"/>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541059" y="1407739"/>
            <a:ext cx="1210235" cy="15127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31406" y="3014300"/>
            <a:ext cx="1229541" cy="1598404"/>
          </a:xfrm>
          <a:prstGeom prst="rect">
            <a:avLst/>
          </a:prstGeom>
        </p:spPr>
      </p:pic>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987118" y="2999057"/>
            <a:ext cx="1344706" cy="1613647"/>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886265" y="4658377"/>
            <a:ext cx="1546412" cy="1546412"/>
          </a:xfrm>
          <a:prstGeom prst="rect">
            <a:avLst/>
          </a:prstGeom>
        </p:spPr>
      </p:pic>
      <p:pic>
        <p:nvPicPr>
          <p:cNvPr id="9" name="Picture 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053812" y="1340865"/>
            <a:ext cx="1211317" cy="1598939"/>
          </a:xfrm>
          <a:prstGeom prst="rect">
            <a:avLst/>
          </a:prstGeom>
        </p:spPr>
      </p:pic>
      <p:pic>
        <p:nvPicPr>
          <p:cNvPr id="12" name="Picture 11">
            <a:extLst>
              <a:ext uri="{FF2B5EF4-FFF2-40B4-BE49-F238E27FC236}">
                <a16:creationId xmlns:a16="http://schemas.microsoft.com/office/drawing/2014/main" id="{B28E5D2C-D8EF-55D9-B766-6A88F832AE0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505200" y="4754848"/>
            <a:ext cx="1244600" cy="1709451"/>
          </a:xfrm>
          <a:prstGeom prst="rect">
            <a:avLst/>
          </a:prstGeom>
        </p:spPr>
      </p:pic>
      <p:pic>
        <p:nvPicPr>
          <p:cNvPr id="13" name="Picture 12">
            <a:extLst>
              <a:ext uri="{FF2B5EF4-FFF2-40B4-BE49-F238E27FC236}">
                <a16:creationId xmlns:a16="http://schemas.microsoft.com/office/drawing/2014/main" id="{B7E18F2E-1694-6E4E-00C7-8B0849208BC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241567" y="6467475"/>
            <a:ext cx="950433" cy="384446"/>
          </a:xfrm>
          <a:prstGeom prst="rect">
            <a:avLst/>
          </a:prstGeom>
          <a:ln>
            <a:noFill/>
          </a:ln>
          <a:effectLst>
            <a:outerShdw blurRad="292100" dist="139700" dir="2700000" algn="tl" rotWithShape="0">
              <a:srgbClr val="333333">
                <a:alpha val="65000"/>
              </a:srgbClr>
            </a:outerShdw>
          </a:effectLst>
        </p:spPr>
      </p:pic>
      <p:pic>
        <p:nvPicPr>
          <p:cNvPr id="14" name="Picture 13" descr="A blue and black sign with text&#10;&#10;Description automatically generated">
            <a:extLst>
              <a:ext uri="{FF2B5EF4-FFF2-40B4-BE49-F238E27FC236}">
                <a16:creationId xmlns:a16="http://schemas.microsoft.com/office/drawing/2014/main" id="{C035BB04-7C2F-CF96-9F8F-155B4D67EFB0}"/>
              </a:ext>
            </a:extLst>
          </p:cNvPr>
          <p:cNvPicPr>
            <a:picLocks noChangeAspect="1"/>
          </p:cNvPicPr>
          <p:nvPr/>
        </p:nvPicPr>
        <p:blipFill>
          <a:blip r:embed="rId10" cstate="screen">
            <a:biLevel thresh="25000"/>
            <a:extLst>
              <a:ext uri="{28A0092B-C50C-407E-A947-70E740481C1C}">
                <a14:useLocalDpi xmlns:a14="http://schemas.microsoft.com/office/drawing/2010/main"/>
              </a:ext>
            </a:extLst>
          </a:blip>
          <a:stretch>
            <a:fillRect/>
          </a:stretch>
        </p:blipFill>
        <p:spPr>
          <a:xfrm>
            <a:off x="11172825" y="5827211"/>
            <a:ext cx="1019175" cy="649789"/>
          </a:xfrm>
          <a:prstGeom prst="rect">
            <a:avLst/>
          </a:prstGeom>
          <a:solidFill>
            <a:schemeClr val="accent1">
              <a:lumMod val="40000"/>
              <a:lumOff val="60000"/>
            </a:schemeClr>
          </a:solidFill>
        </p:spPr>
      </p:pic>
      <p:pic>
        <p:nvPicPr>
          <p:cNvPr id="15" name="Picture 14">
            <a:extLst>
              <a:ext uri="{FF2B5EF4-FFF2-40B4-BE49-F238E27FC236}">
                <a16:creationId xmlns:a16="http://schemas.microsoft.com/office/drawing/2014/main" id="{E70D70BB-1C58-A124-3F22-8D5561DC62B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192878" y="5076825"/>
            <a:ext cx="999122" cy="759334"/>
          </a:xfrm>
          <a:prstGeom prst="rect">
            <a:avLst/>
          </a:prstGeom>
        </p:spPr>
      </p:pic>
    </p:spTree>
    <p:extLst>
      <p:ext uri="{BB962C8B-B14F-4D97-AF65-F5344CB8AC3E}">
        <p14:creationId xmlns:p14="http://schemas.microsoft.com/office/powerpoint/2010/main" val="2128650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21FED-58A5-B21B-A89C-78369CBCC4EE}"/>
              </a:ext>
            </a:extLst>
          </p:cNvPr>
          <p:cNvSpPr>
            <a:spLocks noGrp="1"/>
          </p:cNvSpPr>
          <p:nvPr>
            <p:ph type="title"/>
          </p:nvPr>
        </p:nvSpPr>
        <p:spPr/>
        <p:txBody>
          <a:bodyPr/>
          <a:lstStyle/>
          <a:p>
            <a:r>
              <a:rPr lang="en-US" dirty="0"/>
              <a:t>Background: Early data and need</a:t>
            </a:r>
          </a:p>
        </p:txBody>
      </p:sp>
      <p:sp>
        <p:nvSpPr>
          <p:cNvPr id="3" name="Content Placeholder 2">
            <a:extLst>
              <a:ext uri="{FF2B5EF4-FFF2-40B4-BE49-F238E27FC236}">
                <a16:creationId xmlns:a16="http://schemas.microsoft.com/office/drawing/2014/main" id="{17FADEFE-C40F-9129-E073-984A24ED500A}"/>
              </a:ext>
            </a:extLst>
          </p:cNvPr>
          <p:cNvSpPr>
            <a:spLocks noGrp="1"/>
          </p:cNvSpPr>
          <p:nvPr>
            <p:ph idx="1"/>
          </p:nvPr>
        </p:nvSpPr>
        <p:spPr/>
        <p:txBody>
          <a:bodyPr/>
          <a:lstStyle/>
          <a:p>
            <a:r>
              <a:rPr lang="en-US" dirty="0"/>
              <a:t>2014 </a:t>
            </a:r>
          </a:p>
          <a:p>
            <a:pPr lvl="1"/>
            <a:r>
              <a:rPr lang="en-US" dirty="0"/>
              <a:t>Public data: FAA and USGS</a:t>
            </a:r>
          </a:p>
          <a:p>
            <a:pPr lvl="2"/>
            <a:r>
              <a:rPr lang="en-US" dirty="0"/>
              <a:t>USGS not updated.</a:t>
            </a:r>
          </a:p>
          <a:p>
            <a:pPr lvl="1"/>
            <a:r>
              <a:rPr lang="en-US" dirty="0"/>
              <a:t>Private data: AWEA (now ACP), and LBNL</a:t>
            </a:r>
          </a:p>
          <a:p>
            <a:pPr lvl="1"/>
            <a:r>
              <a:rPr lang="en-US" dirty="0"/>
              <a:t>Wind Turbine Radar Interference Mitigation Working Group (WTRIM) established.  </a:t>
            </a:r>
            <a:br>
              <a:rPr lang="en-US" dirty="0"/>
            </a:br>
            <a:endParaRPr lang="en-US" dirty="0"/>
          </a:p>
          <a:p>
            <a:r>
              <a:rPr lang="en-US" dirty="0"/>
              <a:t>2015</a:t>
            </a:r>
          </a:p>
          <a:p>
            <a:pPr lvl="1"/>
            <a:r>
              <a:rPr lang="en-US" dirty="0"/>
              <a:t>DOE proposes a collaborative dataset.</a:t>
            </a:r>
          </a:p>
        </p:txBody>
      </p:sp>
      <p:pic>
        <p:nvPicPr>
          <p:cNvPr id="6" name="Picture 5">
            <a:extLst>
              <a:ext uri="{FF2B5EF4-FFF2-40B4-BE49-F238E27FC236}">
                <a16:creationId xmlns:a16="http://schemas.microsoft.com/office/drawing/2014/main" id="{5F46BE7E-7A9D-BDB3-9A9E-25494A64C0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97608" y="1454589"/>
            <a:ext cx="4010506" cy="229962"/>
          </a:xfrm>
          <a:prstGeom prst="rect">
            <a:avLst/>
          </a:prstGeom>
        </p:spPr>
      </p:pic>
      <p:pic>
        <p:nvPicPr>
          <p:cNvPr id="8" name="Picture 7">
            <a:extLst>
              <a:ext uri="{FF2B5EF4-FFF2-40B4-BE49-F238E27FC236}">
                <a16:creationId xmlns:a16="http://schemas.microsoft.com/office/drawing/2014/main" id="{FC50B40D-7F54-B172-0ACA-EC9B3D9497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41567" y="6467475"/>
            <a:ext cx="950433" cy="384446"/>
          </a:xfrm>
          <a:prstGeom prst="rect">
            <a:avLst/>
          </a:prstGeom>
          <a:ln>
            <a:noFill/>
          </a:ln>
          <a:effectLst>
            <a:outerShdw blurRad="292100" dist="139700" dir="2700000" algn="tl" rotWithShape="0">
              <a:srgbClr val="333333">
                <a:alpha val="65000"/>
              </a:srgbClr>
            </a:outerShdw>
          </a:effectLst>
        </p:spPr>
      </p:pic>
      <p:pic>
        <p:nvPicPr>
          <p:cNvPr id="9" name="Picture 8" descr="A blue and black sign with text&#10;&#10;Description automatically generated">
            <a:extLst>
              <a:ext uri="{FF2B5EF4-FFF2-40B4-BE49-F238E27FC236}">
                <a16:creationId xmlns:a16="http://schemas.microsoft.com/office/drawing/2014/main" id="{94F15C5A-CA32-B0A6-618C-B45967AF0239}"/>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11172825" y="5827211"/>
            <a:ext cx="1019175" cy="649789"/>
          </a:xfrm>
          <a:prstGeom prst="rect">
            <a:avLst/>
          </a:prstGeom>
          <a:solidFill>
            <a:schemeClr val="accent1">
              <a:lumMod val="40000"/>
              <a:lumOff val="60000"/>
            </a:schemeClr>
          </a:solidFill>
        </p:spPr>
      </p:pic>
      <p:pic>
        <p:nvPicPr>
          <p:cNvPr id="10" name="Picture 9">
            <a:extLst>
              <a:ext uri="{FF2B5EF4-FFF2-40B4-BE49-F238E27FC236}">
                <a16:creationId xmlns:a16="http://schemas.microsoft.com/office/drawing/2014/main" id="{66140FE8-50DB-8875-3B70-5A3639EE8A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92878" y="5076825"/>
            <a:ext cx="999122" cy="759334"/>
          </a:xfrm>
          <a:prstGeom prst="rect">
            <a:avLst/>
          </a:prstGeom>
        </p:spPr>
      </p:pic>
      <p:pic>
        <p:nvPicPr>
          <p:cNvPr id="12" name="Picture 11">
            <a:extLst>
              <a:ext uri="{FF2B5EF4-FFF2-40B4-BE49-F238E27FC236}">
                <a16:creationId xmlns:a16="http://schemas.microsoft.com/office/drawing/2014/main" id="{83B87BCD-E791-DE63-D69D-F2F7A574D2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05574" y="1706360"/>
            <a:ext cx="4600575" cy="1260677"/>
          </a:xfrm>
          <a:prstGeom prst="rect">
            <a:avLst/>
          </a:prstGeom>
        </p:spPr>
      </p:pic>
    </p:spTree>
    <p:extLst>
      <p:ext uri="{BB962C8B-B14F-4D97-AF65-F5344CB8AC3E}">
        <p14:creationId xmlns:p14="http://schemas.microsoft.com/office/powerpoint/2010/main" val="368962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berkeley lab 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3827" y="516183"/>
            <a:ext cx="2288993" cy="17369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USGS logo"/>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201418" y="3138511"/>
            <a:ext cx="3226114" cy="1186079"/>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a:off x="3621591" y="3730244"/>
            <a:ext cx="975471" cy="2612"/>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p:cNvCxnSpPr>
          <p:nvPr/>
        </p:nvCxnSpPr>
        <p:spPr>
          <a:xfrm>
            <a:off x="5859066" y="2192836"/>
            <a:ext cx="0" cy="534322"/>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7214836" y="3729843"/>
            <a:ext cx="1094281" cy="3415"/>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867149" y="6194041"/>
            <a:ext cx="4723344" cy="646331"/>
          </a:xfrm>
          <a:prstGeom prst="rect">
            <a:avLst/>
          </a:prstGeom>
        </p:spPr>
        <p:txBody>
          <a:bodyPr wrap="none">
            <a:spAutoFit/>
          </a:bodyPr>
          <a:lstStyle/>
          <a:p>
            <a:pPr algn="ctr"/>
            <a:r>
              <a:rPr lang="en-US" b="1" dirty="0">
                <a:solidFill>
                  <a:srgbClr val="002060"/>
                </a:solidFill>
              </a:rPr>
              <a:t>Wind Energy Technologies Office</a:t>
            </a:r>
          </a:p>
          <a:p>
            <a:pPr algn="ctr"/>
            <a:r>
              <a:rPr lang="en-US" b="1" dirty="0">
                <a:solidFill>
                  <a:srgbClr val="002060"/>
                </a:solidFill>
              </a:rPr>
              <a:t>Office Of Energy Efficiency &amp; Renewable Energy</a:t>
            </a:r>
          </a:p>
        </p:txBody>
      </p:sp>
      <p:grpSp>
        <p:nvGrpSpPr>
          <p:cNvPr id="21" name="Group 20"/>
          <p:cNvGrpSpPr/>
          <p:nvPr/>
        </p:nvGrpSpPr>
        <p:grpSpPr>
          <a:xfrm>
            <a:off x="8290600" y="2941535"/>
            <a:ext cx="3765176" cy="1580030"/>
            <a:chOff x="8315422" y="3078802"/>
            <a:chExt cx="4267200" cy="1790701"/>
          </a:xfrm>
        </p:grpSpPr>
        <p:pic>
          <p:nvPicPr>
            <p:cNvPr id="1026" name="Picture 2" descr="Image result for awea logo"/>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8116" r="26956"/>
            <a:stretch/>
          </p:blipFill>
          <p:spPr bwMode="auto">
            <a:xfrm>
              <a:off x="8315422" y="3078802"/>
              <a:ext cx="4267200" cy="179070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0" name="Rectangle 19"/>
            <p:cNvSpPr/>
            <p:nvPr/>
          </p:nvSpPr>
          <p:spPr>
            <a:xfrm>
              <a:off x="12090400" y="3974153"/>
              <a:ext cx="492222" cy="826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grpSp>
      <p:sp>
        <p:nvSpPr>
          <p:cNvPr id="6" name="Title 5">
            <a:extLst>
              <a:ext uri="{FF2B5EF4-FFF2-40B4-BE49-F238E27FC236}">
                <a16:creationId xmlns:a16="http://schemas.microsoft.com/office/drawing/2014/main" id="{32EAEE30-DAC8-7E70-E2B3-473E641D4AA8}"/>
              </a:ext>
            </a:extLst>
          </p:cNvPr>
          <p:cNvSpPr>
            <a:spLocks noGrp="1"/>
          </p:cNvSpPr>
          <p:nvPr>
            <p:ph type="title"/>
          </p:nvPr>
        </p:nvSpPr>
        <p:spPr/>
        <p:txBody>
          <a:bodyPr/>
          <a:lstStyle/>
          <a:p>
            <a:r>
              <a:rPr lang="en-US" dirty="0"/>
              <a:t>Background</a:t>
            </a:r>
          </a:p>
        </p:txBody>
      </p:sp>
      <p:sp>
        <p:nvSpPr>
          <p:cNvPr id="23" name="TextBox 22">
            <a:extLst>
              <a:ext uri="{FF2B5EF4-FFF2-40B4-BE49-F238E27FC236}">
                <a16:creationId xmlns:a16="http://schemas.microsoft.com/office/drawing/2014/main" id="{A2188301-42FD-553D-4DA6-0E09CC858AB3}"/>
              </a:ext>
            </a:extLst>
          </p:cNvPr>
          <p:cNvSpPr txBox="1"/>
          <p:nvPr/>
        </p:nvSpPr>
        <p:spPr>
          <a:xfrm>
            <a:off x="523941" y="6363403"/>
            <a:ext cx="3282052" cy="369332"/>
          </a:xfrm>
          <a:prstGeom prst="rect">
            <a:avLst/>
          </a:prstGeom>
          <a:noFill/>
        </p:spPr>
        <p:txBody>
          <a:bodyPr wrap="none" rtlCol="0">
            <a:spAutoFit/>
          </a:bodyPr>
          <a:lstStyle/>
          <a:p>
            <a:r>
              <a:rPr lang="en-US" b="1" dirty="0"/>
              <a:t>USGS Energy Resources Program</a:t>
            </a:r>
          </a:p>
        </p:txBody>
      </p:sp>
      <p:pic>
        <p:nvPicPr>
          <p:cNvPr id="24" name="Picture 4">
            <a:extLst>
              <a:ext uri="{FF2B5EF4-FFF2-40B4-BE49-F238E27FC236}">
                <a16:creationId xmlns:a16="http://schemas.microsoft.com/office/drawing/2014/main" id="{7E1984FE-7757-10FA-DEFA-C88B28AF5F6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841730" y="2714458"/>
            <a:ext cx="5308713" cy="31725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52AA4C73-7645-DB1D-4B3C-2FC49874050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241567" y="6467475"/>
            <a:ext cx="950433" cy="384446"/>
          </a:xfrm>
          <a:prstGeom prst="rect">
            <a:avLst/>
          </a:prstGeom>
          <a:ln>
            <a:noFill/>
          </a:ln>
          <a:effectLst>
            <a:outerShdw blurRad="292100" dist="139700" dir="2700000" algn="tl" rotWithShape="0">
              <a:srgbClr val="333333">
                <a:alpha val="65000"/>
              </a:srgbClr>
            </a:outerShdw>
          </a:effectLst>
        </p:spPr>
      </p:pic>
      <p:pic>
        <p:nvPicPr>
          <p:cNvPr id="26" name="Picture 25" descr="A blue and black sign with text&#10;&#10;Description automatically generated">
            <a:extLst>
              <a:ext uri="{FF2B5EF4-FFF2-40B4-BE49-F238E27FC236}">
                <a16:creationId xmlns:a16="http://schemas.microsoft.com/office/drawing/2014/main" id="{FCD077C7-4A06-DEAC-DDFC-06068BD1D58A}"/>
              </a:ext>
            </a:extLst>
          </p:cNvPr>
          <p:cNvPicPr>
            <a:picLocks noChangeAspect="1"/>
          </p:cNvPicPr>
          <p:nvPr/>
        </p:nvPicPr>
        <p:blipFill>
          <a:blip r:embed="rId8" cstate="screen">
            <a:biLevel thresh="25000"/>
            <a:extLst>
              <a:ext uri="{28A0092B-C50C-407E-A947-70E740481C1C}">
                <a14:useLocalDpi xmlns:a14="http://schemas.microsoft.com/office/drawing/2010/main"/>
              </a:ext>
            </a:extLst>
          </a:blip>
          <a:stretch>
            <a:fillRect/>
          </a:stretch>
        </p:blipFill>
        <p:spPr>
          <a:xfrm>
            <a:off x="11172825" y="5827211"/>
            <a:ext cx="1019175" cy="649789"/>
          </a:xfrm>
          <a:prstGeom prst="rect">
            <a:avLst/>
          </a:prstGeom>
          <a:solidFill>
            <a:schemeClr val="accent1">
              <a:lumMod val="40000"/>
              <a:lumOff val="60000"/>
            </a:schemeClr>
          </a:solidFill>
        </p:spPr>
      </p:pic>
      <p:pic>
        <p:nvPicPr>
          <p:cNvPr id="27" name="Picture 26">
            <a:extLst>
              <a:ext uri="{FF2B5EF4-FFF2-40B4-BE49-F238E27FC236}">
                <a16:creationId xmlns:a16="http://schemas.microsoft.com/office/drawing/2014/main" id="{A69638C6-B688-2772-8DD9-47B0D6FF53F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192878" y="5076825"/>
            <a:ext cx="999122" cy="759334"/>
          </a:xfrm>
          <a:prstGeom prst="rect">
            <a:avLst/>
          </a:prstGeom>
        </p:spPr>
      </p:pic>
    </p:spTree>
    <p:extLst>
      <p:ext uri="{BB962C8B-B14F-4D97-AF65-F5344CB8AC3E}">
        <p14:creationId xmlns:p14="http://schemas.microsoft.com/office/powerpoint/2010/main" val="3551144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EC8F795-FE9E-DBE4-219D-FD1D0096075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56300" y="4543425"/>
            <a:ext cx="2206050" cy="2314575"/>
          </a:xfrm>
          <a:prstGeom prst="rect">
            <a:avLst/>
          </a:prstGeom>
        </p:spPr>
      </p:pic>
      <p:sp>
        <p:nvSpPr>
          <p:cNvPr id="2" name="Title 1">
            <a:extLst>
              <a:ext uri="{FF2B5EF4-FFF2-40B4-BE49-F238E27FC236}">
                <a16:creationId xmlns:a16="http://schemas.microsoft.com/office/drawing/2014/main" id="{160C46DE-A710-C1CC-245E-50CD18295903}"/>
              </a:ext>
            </a:extLst>
          </p:cNvPr>
          <p:cNvSpPr>
            <a:spLocks noGrp="1"/>
          </p:cNvSpPr>
          <p:nvPr>
            <p:ph type="title"/>
          </p:nvPr>
        </p:nvSpPr>
        <p:spPr/>
        <p:txBody>
          <a:bodyPr/>
          <a:lstStyle/>
          <a:p>
            <a:r>
              <a:rPr lang="en-US" dirty="0"/>
              <a:t>Generalized workflow for quarterly updates</a:t>
            </a:r>
          </a:p>
        </p:txBody>
      </p:sp>
      <p:sp>
        <p:nvSpPr>
          <p:cNvPr id="4" name="TextBox 3">
            <a:extLst>
              <a:ext uri="{FF2B5EF4-FFF2-40B4-BE49-F238E27FC236}">
                <a16:creationId xmlns:a16="http://schemas.microsoft.com/office/drawing/2014/main" id="{BF0777E5-10E3-C320-25DC-7E01CF473BED}"/>
              </a:ext>
            </a:extLst>
          </p:cNvPr>
          <p:cNvSpPr txBox="1"/>
          <p:nvPr/>
        </p:nvSpPr>
        <p:spPr>
          <a:xfrm>
            <a:off x="342901" y="1724025"/>
            <a:ext cx="3933824" cy="923330"/>
          </a:xfrm>
          <a:prstGeom prst="rect">
            <a:avLst/>
          </a:prstGeom>
          <a:noFill/>
        </p:spPr>
        <p:txBody>
          <a:bodyPr wrap="square" rtlCol="0">
            <a:spAutoFit/>
          </a:bodyPr>
          <a:lstStyle/>
          <a:p>
            <a:r>
              <a:rPr lang="en-US" dirty="0"/>
              <a:t>1. Merge, clean, check for duplicates, decommissioned</a:t>
            </a:r>
            <a:endParaRPr lang="en-US" dirty="0">
              <a:solidFill>
                <a:srgbClr val="000000"/>
              </a:solidFill>
            </a:endParaRPr>
          </a:p>
          <a:p>
            <a:endParaRPr lang="en-US" dirty="0"/>
          </a:p>
        </p:txBody>
      </p:sp>
      <p:sp>
        <p:nvSpPr>
          <p:cNvPr id="6" name="TextBox 5">
            <a:extLst>
              <a:ext uri="{FF2B5EF4-FFF2-40B4-BE49-F238E27FC236}">
                <a16:creationId xmlns:a16="http://schemas.microsoft.com/office/drawing/2014/main" id="{F8F558BF-BBB3-AEDE-8082-1EE40A393DF8}"/>
              </a:ext>
            </a:extLst>
          </p:cNvPr>
          <p:cNvSpPr txBox="1"/>
          <p:nvPr/>
        </p:nvSpPr>
        <p:spPr>
          <a:xfrm>
            <a:off x="3124201" y="2447925"/>
            <a:ext cx="1228724" cy="1169551"/>
          </a:xfrm>
          <a:prstGeom prst="rect">
            <a:avLst/>
          </a:prstGeom>
          <a:solidFill>
            <a:schemeClr val="accent1">
              <a:lumMod val="20000"/>
              <a:lumOff val="80000"/>
            </a:schemeClr>
          </a:solidFill>
        </p:spPr>
        <p:txBody>
          <a:bodyPr wrap="square" rtlCol="0">
            <a:spAutoFit/>
          </a:bodyPr>
          <a:lstStyle/>
          <a:p>
            <a:r>
              <a:rPr lang="en-US" sz="1400" dirty="0">
                <a:solidFill>
                  <a:srgbClr val="000000"/>
                </a:solidFill>
              </a:rPr>
              <a:t>American Clean Power member database</a:t>
            </a:r>
          </a:p>
          <a:p>
            <a:endParaRPr lang="en-US" sz="1400" dirty="0"/>
          </a:p>
        </p:txBody>
      </p:sp>
      <p:sp>
        <p:nvSpPr>
          <p:cNvPr id="7" name="TextBox 6">
            <a:extLst>
              <a:ext uri="{FF2B5EF4-FFF2-40B4-BE49-F238E27FC236}">
                <a16:creationId xmlns:a16="http://schemas.microsoft.com/office/drawing/2014/main" id="{0ACE9443-1B80-31C3-268C-2A689F34E61B}"/>
              </a:ext>
            </a:extLst>
          </p:cNvPr>
          <p:cNvSpPr txBox="1"/>
          <p:nvPr/>
        </p:nvSpPr>
        <p:spPr>
          <a:xfrm>
            <a:off x="1419226" y="2466975"/>
            <a:ext cx="1647824" cy="954107"/>
          </a:xfrm>
          <a:prstGeom prst="rect">
            <a:avLst/>
          </a:prstGeom>
          <a:solidFill>
            <a:schemeClr val="accent2">
              <a:lumMod val="40000"/>
              <a:lumOff val="60000"/>
            </a:schemeClr>
          </a:solidFill>
        </p:spPr>
        <p:txBody>
          <a:bodyPr wrap="square" rtlCol="0">
            <a:spAutoFit/>
          </a:bodyPr>
          <a:lstStyle/>
          <a:p>
            <a:r>
              <a:rPr lang="en-US" sz="1400" dirty="0">
                <a:solidFill>
                  <a:srgbClr val="000000"/>
                </a:solidFill>
              </a:rPr>
              <a:t>FAA  Obstruction Evaluation – Airport Airspace Analysis (OE-AAA)</a:t>
            </a:r>
            <a:endParaRPr lang="en-US" sz="1400" dirty="0"/>
          </a:p>
        </p:txBody>
      </p:sp>
      <p:sp>
        <p:nvSpPr>
          <p:cNvPr id="8" name="TextBox 7">
            <a:extLst>
              <a:ext uri="{FF2B5EF4-FFF2-40B4-BE49-F238E27FC236}">
                <a16:creationId xmlns:a16="http://schemas.microsoft.com/office/drawing/2014/main" id="{2FBE991A-7206-AF10-E86C-E67CF1E7CC54}"/>
              </a:ext>
            </a:extLst>
          </p:cNvPr>
          <p:cNvSpPr txBox="1"/>
          <p:nvPr/>
        </p:nvSpPr>
        <p:spPr>
          <a:xfrm>
            <a:off x="266701" y="2524125"/>
            <a:ext cx="1047749" cy="738664"/>
          </a:xfrm>
          <a:prstGeom prst="rect">
            <a:avLst/>
          </a:prstGeom>
          <a:solidFill>
            <a:schemeClr val="accent6">
              <a:lumMod val="40000"/>
              <a:lumOff val="60000"/>
            </a:schemeClr>
          </a:solidFill>
        </p:spPr>
        <p:txBody>
          <a:bodyPr wrap="square" rtlCol="0">
            <a:spAutoFit/>
          </a:bodyPr>
          <a:lstStyle/>
          <a:p>
            <a:r>
              <a:rPr lang="en-US" sz="1400" dirty="0">
                <a:solidFill>
                  <a:srgbClr val="000000"/>
                </a:solidFill>
              </a:rPr>
              <a:t>FAA Digital Obstacle File (DOF)</a:t>
            </a:r>
            <a:endParaRPr lang="en-US" sz="1400" dirty="0"/>
          </a:p>
        </p:txBody>
      </p:sp>
      <p:sp>
        <p:nvSpPr>
          <p:cNvPr id="9" name="TextBox 8">
            <a:extLst>
              <a:ext uri="{FF2B5EF4-FFF2-40B4-BE49-F238E27FC236}">
                <a16:creationId xmlns:a16="http://schemas.microsoft.com/office/drawing/2014/main" id="{4F6C4225-F21D-70F9-DE09-D4B6E9047AAB}"/>
              </a:ext>
            </a:extLst>
          </p:cNvPr>
          <p:cNvSpPr txBox="1"/>
          <p:nvPr/>
        </p:nvSpPr>
        <p:spPr>
          <a:xfrm>
            <a:off x="285751" y="4229100"/>
            <a:ext cx="3933824" cy="646331"/>
          </a:xfrm>
          <a:prstGeom prst="rect">
            <a:avLst/>
          </a:prstGeom>
          <a:noFill/>
        </p:spPr>
        <p:txBody>
          <a:bodyPr wrap="square" rtlCol="0">
            <a:spAutoFit/>
          </a:bodyPr>
          <a:lstStyle/>
          <a:p>
            <a:r>
              <a:rPr lang="en-US" dirty="0"/>
              <a:t>2. Visual verification using satellite imagery</a:t>
            </a:r>
          </a:p>
        </p:txBody>
      </p:sp>
      <p:sp>
        <p:nvSpPr>
          <p:cNvPr id="10" name="TextBox 9">
            <a:extLst>
              <a:ext uri="{FF2B5EF4-FFF2-40B4-BE49-F238E27FC236}">
                <a16:creationId xmlns:a16="http://schemas.microsoft.com/office/drawing/2014/main" id="{A7AD0A7F-B6AB-FFCD-CF70-468DA97B62EF}"/>
              </a:ext>
            </a:extLst>
          </p:cNvPr>
          <p:cNvSpPr txBox="1"/>
          <p:nvPr/>
        </p:nvSpPr>
        <p:spPr>
          <a:xfrm>
            <a:off x="5029201" y="1724025"/>
            <a:ext cx="3933824" cy="646331"/>
          </a:xfrm>
          <a:prstGeom prst="rect">
            <a:avLst/>
          </a:prstGeom>
          <a:noFill/>
        </p:spPr>
        <p:txBody>
          <a:bodyPr wrap="square" rtlCol="0">
            <a:spAutoFit/>
          </a:bodyPr>
          <a:lstStyle/>
          <a:p>
            <a:r>
              <a:rPr lang="en-US" dirty="0"/>
              <a:t>3. Additional QA/QC. Scripts, field codes, consistency, </a:t>
            </a:r>
            <a:r>
              <a:rPr lang="en-US" dirty="0" err="1"/>
              <a:t>etc</a:t>
            </a:r>
            <a:endParaRPr lang="en-US" dirty="0"/>
          </a:p>
        </p:txBody>
      </p:sp>
      <p:sp>
        <p:nvSpPr>
          <p:cNvPr id="11" name="TextBox 10">
            <a:extLst>
              <a:ext uri="{FF2B5EF4-FFF2-40B4-BE49-F238E27FC236}">
                <a16:creationId xmlns:a16="http://schemas.microsoft.com/office/drawing/2014/main" id="{394C85C0-6F2C-9D4D-994A-263E180D2D2A}"/>
              </a:ext>
            </a:extLst>
          </p:cNvPr>
          <p:cNvSpPr txBox="1"/>
          <p:nvPr/>
        </p:nvSpPr>
        <p:spPr>
          <a:xfrm>
            <a:off x="5029201" y="3590925"/>
            <a:ext cx="3933824" cy="646331"/>
          </a:xfrm>
          <a:prstGeom prst="rect">
            <a:avLst/>
          </a:prstGeom>
          <a:noFill/>
        </p:spPr>
        <p:txBody>
          <a:bodyPr wrap="square" rtlCol="0">
            <a:spAutoFit/>
          </a:bodyPr>
          <a:lstStyle/>
          <a:p>
            <a:r>
              <a:rPr lang="en-US" dirty="0"/>
              <a:t>4. Update metadata, log-book, API, and web application.  Post it for the public</a:t>
            </a:r>
          </a:p>
        </p:txBody>
      </p:sp>
      <p:sp>
        <p:nvSpPr>
          <p:cNvPr id="13" name="TextBox 12">
            <a:extLst>
              <a:ext uri="{FF2B5EF4-FFF2-40B4-BE49-F238E27FC236}">
                <a16:creationId xmlns:a16="http://schemas.microsoft.com/office/drawing/2014/main" id="{19AD711C-1C29-AB8B-9CE1-FF59D78A092E}"/>
              </a:ext>
            </a:extLst>
          </p:cNvPr>
          <p:cNvSpPr txBox="1"/>
          <p:nvPr/>
        </p:nvSpPr>
        <p:spPr>
          <a:xfrm>
            <a:off x="4857750" y="5358110"/>
            <a:ext cx="6096000" cy="1200329"/>
          </a:xfrm>
          <a:prstGeom prst="rect">
            <a:avLst/>
          </a:prstGeom>
          <a:solidFill>
            <a:schemeClr val="accent1">
              <a:lumMod val="60000"/>
              <a:lumOff val="40000"/>
            </a:schemeClr>
          </a:solidFill>
        </p:spPr>
        <p:txBody>
          <a:bodyPr wrap="square">
            <a:spAutoFit/>
          </a:bodyPr>
          <a:lstStyle/>
          <a:p>
            <a:pPr lvl="1"/>
            <a:r>
              <a:rPr lang="en-US" sz="1800" dirty="0">
                <a:solidFill>
                  <a:srgbClr val="000000"/>
                </a:solidFill>
                <a:latin typeface="arial" panose="020B0604020202020204" pitchFamily="34" charset="0"/>
              </a:rPr>
              <a:t>Gory details: Rand et al. (2020). A continuously updated, geospatially rectified database of utility-scale wind turbines in the United States. </a:t>
            </a:r>
            <a:r>
              <a:rPr lang="en-US" sz="1800" i="1" dirty="0">
                <a:solidFill>
                  <a:srgbClr val="000000"/>
                </a:solidFill>
                <a:latin typeface="arial" panose="020B0604020202020204" pitchFamily="34" charset="0"/>
              </a:rPr>
              <a:t>Scientific Data</a:t>
            </a:r>
            <a:endParaRPr lang="en-US" sz="2000" dirty="0"/>
          </a:p>
        </p:txBody>
      </p:sp>
      <p:pic>
        <p:nvPicPr>
          <p:cNvPr id="15" name="Picture 14">
            <a:extLst>
              <a:ext uri="{FF2B5EF4-FFF2-40B4-BE49-F238E27FC236}">
                <a16:creationId xmlns:a16="http://schemas.microsoft.com/office/drawing/2014/main" id="{C084E255-302E-71FD-D4DD-12BFA2EBD8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41567" y="6467475"/>
            <a:ext cx="950433" cy="384446"/>
          </a:xfrm>
          <a:prstGeom prst="rect">
            <a:avLst/>
          </a:prstGeom>
          <a:ln>
            <a:noFill/>
          </a:ln>
          <a:effectLst>
            <a:outerShdw blurRad="292100" dist="139700" dir="2700000" algn="tl" rotWithShape="0">
              <a:srgbClr val="333333">
                <a:alpha val="65000"/>
              </a:srgbClr>
            </a:outerShdw>
          </a:effectLst>
        </p:spPr>
      </p:pic>
      <p:pic>
        <p:nvPicPr>
          <p:cNvPr id="16" name="Picture 15" descr="A blue and black sign with text&#10;&#10;Description automatically generated">
            <a:extLst>
              <a:ext uri="{FF2B5EF4-FFF2-40B4-BE49-F238E27FC236}">
                <a16:creationId xmlns:a16="http://schemas.microsoft.com/office/drawing/2014/main" id="{0325C040-4C4B-FC59-2342-18F9BF00334F}"/>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11172825" y="5827211"/>
            <a:ext cx="1019175" cy="649789"/>
          </a:xfrm>
          <a:prstGeom prst="rect">
            <a:avLst/>
          </a:prstGeom>
          <a:solidFill>
            <a:schemeClr val="accent1">
              <a:lumMod val="40000"/>
              <a:lumOff val="60000"/>
            </a:schemeClr>
          </a:solidFill>
        </p:spPr>
      </p:pic>
      <p:pic>
        <p:nvPicPr>
          <p:cNvPr id="17" name="Picture 16">
            <a:extLst>
              <a:ext uri="{FF2B5EF4-FFF2-40B4-BE49-F238E27FC236}">
                <a16:creationId xmlns:a16="http://schemas.microsoft.com/office/drawing/2014/main" id="{D5218197-14A8-234F-3BC4-1B05815DD4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92878" y="5076825"/>
            <a:ext cx="999122" cy="759334"/>
          </a:xfrm>
          <a:prstGeom prst="rect">
            <a:avLst/>
          </a:prstGeom>
        </p:spPr>
      </p:pic>
      <p:sp>
        <p:nvSpPr>
          <p:cNvPr id="19" name="TextBox 18">
            <a:extLst>
              <a:ext uri="{FF2B5EF4-FFF2-40B4-BE49-F238E27FC236}">
                <a16:creationId xmlns:a16="http://schemas.microsoft.com/office/drawing/2014/main" id="{DF4D0A19-1BED-A1DC-1280-12D664410337}"/>
              </a:ext>
            </a:extLst>
          </p:cNvPr>
          <p:cNvSpPr txBox="1"/>
          <p:nvPr/>
        </p:nvSpPr>
        <p:spPr>
          <a:xfrm>
            <a:off x="2419350" y="4657725"/>
            <a:ext cx="774956" cy="369332"/>
          </a:xfrm>
          <a:prstGeom prst="rect">
            <a:avLst/>
          </a:prstGeom>
          <a:noFill/>
        </p:spPr>
        <p:txBody>
          <a:bodyPr wrap="none" rtlCol="0">
            <a:spAutoFit/>
          </a:bodyPr>
          <a:lstStyle/>
          <a:p>
            <a:r>
              <a:rPr lang="en-US" dirty="0">
                <a:solidFill>
                  <a:schemeClr val="bg1"/>
                </a:solidFill>
              </a:rPr>
              <a:t>MOVE</a:t>
            </a:r>
          </a:p>
        </p:txBody>
      </p:sp>
      <p:cxnSp>
        <p:nvCxnSpPr>
          <p:cNvPr id="21" name="Straight Arrow Connector 20">
            <a:extLst>
              <a:ext uri="{FF2B5EF4-FFF2-40B4-BE49-F238E27FC236}">
                <a16:creationId xmlns:a16="http://schemas.microsoft.com/office/drawing/2014/main" id="{1C249E4D-C6D7-D71E-88E2-D4262395824B}"/>
              </a:ext>
            </a:extLst>
          </p:cNvPr>
          <p:cNvCxnSpPr>
            <a:cxnSpLocks/>
          </p:cNvCxnSpPr>
          <p:nvPr/>
        </p:nvCxnSpPr>
        <p:spPr>
          <a:xfrm flipH="1">
            <a:off x="2647950" y="5391150"/>
            <a:ext cx="171450" cy="1095375"/>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2A7C01B4-871F-26BE-7521-0071A8EA440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39125" y="1993185"/>
            <a:ext cx="3867149" cy="1385659"/>
          </a:xfrm>
          <a:prstGeom prst="rect">
            <a:avLst/>
          </a:prstGeom>
        </p:spPr>
      </p:pic>
    </p:spTree>
    <p:extLst>
      <p:ext uri="{BB962C8B-B14F-4D97-AF65-F5344CB8AC3E}">
        <p14:creationId xmlns:p14="http://schemas.microsoft.com/office/powerpoint/2010/main" val="3707444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2D6ED-2DEB-CFEB-8695-6939C171DE5A}"/>
              </a:ext>
            </a:extLst>
          </p:cNvPr>
          <p:cNvSpPr>
            <a:spLocks noGrp="1"/>
          </p:cNvSpPr>
          <p:nvPr>
            <p:ph type="title"/>
          </p:nvPr>
        </p:nvSpPr>
        <p:spPr>
          <a:xfrm>
            <a:off x="838200" y="155575"/>
            <a:ext cx="10515600" cy="1325563"/>
          </a:xfrm>
        </p:spPr>
        <p:txBody>
          <a:bodyPr/>
          <a:lstStyle/>
          <a:p>
            <a:r>
              <a:rPr lang="en-US" dirty="0"/>
              <a:t>What’s in the data?</a:t>
            </a:r>
          </a:p>
        </p:txBody>
      </p:sp>
      <p:sp>
        <p:nvSpPr>
          <p:cNvPr id="4" name="Left Brace 3">
            <a:extLst>
              <a:ext uri="{FF2B5EF4-FFF2-40B4-BE49-F238E27FC236}">
                <a16:creationId xmlns:a16="http://schemas.microsoft.com/office/drawing/2014/main" id="{696FADFF-4A57-05B6-864E-18D630EEC377}"/>
              </a:ext>
            </a:extLst>
          </p:cNvPr>
          <p:cNvSpPr/>
          <p:nvPr/>
        </p:nvSpPr>
        <p:spPr>
          <a:xfrm>
            <a:off x="3714750" y="1676400"/>
            <a:ext cx="228600" cy="866775"/>
          </a:xfrm>
          <a:prstGeom prst="leftBrace">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5205DCAF-4A99-5E8A-F069-D77C0E7AE3D8}"/>
              </a:ext>
            </a:extLst>
          </p:cNvPr>
          <p:cNvSpPr txBox="1"/>
          <p:nvPr/>
        </p:nvSpPr>
        <p:spPr>
          <a:xfrm>
            <a:off x="1541877" y="1895475"/>
            <a:ext cx="2191818" cy="400110"/>
          </a:xfrm>
          <a:prstGeom prst="rect">
            <a:avLst/>
          </a:prstGeom>
          <a:noFill/>
        </p:spPr>
        <p:txBody>
          <a:bodyPr wrap="none" rtlCol="0">
            <a:spAutoFit/>
          </a:bodyPr>
          <a:lstStyle/>
          <a:p>
            <a:r>
              <a:rPr lang="en-US" sz="2000" b="1" dirty="0"/>
              <a:t>Link to source data</a:t>
            </a:r>
          </a:p>
        </p:txBody>
      </p:sp>
      <p:sp>
        <p:nvSpPr>
          <p:cNvPr id="6" name="Left Brace 5">
            <a:extLst>
              <a:ext uri="{FF2B5EF4-FFF2-40B4-BE49-F238E27FC236}">
                <a16:creationId xmlns:a16="http://schemas.microsoft.com/office/drawing/2014/main" id="{CA0D5E0F-F977-D91E-422B-1A716B5CD814}"/>
              </a:ext>
            </a:extLst>
          </p:cNvPr>
          <p:cNvSpPr/>
          <p:nvPr/>
        </p:nvSpPr>
        <p:spPr>
          <a:xfrm>
            <a:off x="3733800" y="3609975"/>
            <a:ext cx="228600" cy="581085"/>
          </a:xfrm>
          <a:prstGeom prst="leftBrace">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A7E15D2C-0989-BA30-276A-C2801D3BA48C}"/>
              </a:ext>
            </a:extLst>
          </p:cNvPr>
          <p:cNvSpPr txBox="1"/>
          <p:nvPr/>
        </p:nvSpPr>
        <p:spPr>
          <a:xfrm>
            <a:off x="1000125" y="3771900"/>
            <a:ext cx="2821606" cy="400110"/>
          </a:xfrm>
          <a:prstGeom prst="rect">
            <a:avLst/>
          </a:prstGeom>
          <a:noFill/>
        </p:spPr>
        <p:txBody>
          <a:bodyPr wrap="none" rtlCol="0">
            <a:spAutoFit/>
          </a:bodyPr>
          <a:lstStyle/>
          <a:p>
            <a:r>
              <a:rPr lang="en-US" sz="2000" b="1" dirty="0"/>
              <a:t>Project level information</a:t>
            </a:r>
          </a:p>
        </p:txBody>
      </p:sp>
      <p:sp>
        <p:nvSpPr>
          <p:cNvPr id="8" name="Left Brace 7">
            <a:extLst>
              <a:ext uri="{FF2B5EF4-FFF2-40B4-BE49-F238E27FC236}">
                <a16:creationId xmlns:a16="http://schemas.microsoft.com/office/drawing/2014/main" id="{E32590C9-90D8-FBE4-7AF0-047A30A43DC6}"/>
              </a:ext>
            </a:extLst>
          </p:cNvPr>
          <p:cNvSpPr/>
          <p:nvPr/>
        </p:nvSpPr>
        <p:spPr>
          <a:xfrm>
            <a:off x="3705224" y="2647950"/>
            <a:ext cx="238126" cy="857249"/>
          </a:xfrm>
          <a:prstGeom prst="leftBrace">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3C682B00-26D6-36CF-8030-CDDF24724BC0}"/>
              </a:ext>
            </a:extLst>
          </p:cNvPr>
          <p:cNvSpPr txBox="1"/>
          <p:nvPr/>
        </p:nvSpPr>
        <p:spPr>
          <a:xfrm>
            <a:off x="1794895" y="2876550"/>
            <a:ext cx="1910138" cy="400110"/>
          </a:xfrm>
          <a:prstGeom prst="rect">
            <a:avLst/>
          </a:prstGeom>
          <a:noFill/>
        </p:spPr>
        <p:txBody>
          <a:bodyPr wrap="none" rtlCol="0">
            <a:spAutoFit/>
          </a:bodyPr>
          <a:lstStyle/>
          <a:p>
            <a:r>
              <a:rPr lang="en-US" sz="2000" b="1" dirty="0"/>
              <a:t>Turbine location</a:t>
            </a:r>
          </a:p>
        </p:txBody>
      </p:sp>
      <p:sp>
        <p:nvSpPr>
          <p:cNvPr id="10" name="Left Brace 9">
            <a:extLst>
              <a:ext uri="{FF2B5EF4-FFF2-40B4-BE49-F238E27FC236}">
                <a16:creationId xmlns:a16="http://schemas.microsoft.com/office/drawing/2014/main" id="{B844FEA4-0C3E-4466-10E8-D260263D54F1}"/>
              </a:ext>
            </a:extLst>
          </p:cNvPr>
          <p:cNvSpPr/>
          <p:nvPr/>
        </p:nvSpPr>
        <p:spPr>
          <a:xfrm>
            <a:off x="3705225" y="4276725"/>
            <a:ext cx="257175" cy="1619251"/>
          </a:xfrm>
          <a:prstGeom prst="leftBrace">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A67E8E96-BE87-B002-2A43-13BD1FB34BF1}"/>
              </a:ext>
            </a:extLst>
          </p:cNvPr>
          <p:cNvSpPr txBox="1"/>
          <p:nvPr/>
        </p:nvSpPr>
        <p:spPr>
          <a:xfrm>
            <a:off x="1278728" y="4962525"/>
            <a:ext cx="2496837" cy="400110"/>
          </a:xfrm>
          <a:prstGeom prst="rect">
            <a:avLst/>
          </a:prstGeom>
          <a:noFill/>
        </p:spPr>
        <p:txBody>
          <a:bodyPr wrap="none" rtlCol="0">
            <a:spAutoFit/>
          </a:bodyPr>
          <a:lstStyle/>
          <a:p>
            <a:r>
              <a:rPr lang="en-US" sz="2000" b="1" dirty="0"/>
              <a:t>Turbine specifications</a:t>
            </a:r>
          </a:p>
        </p:txBody>
      </p:sp>
      <p:graphicFrame>
        <p:nvGraphicFramePr>
          <p:cNvPr id="15" name="Table 14">
            <a:extLst>
              <a:ext uri="{FF2B5EF4-FFF2-40B4-BE49-F238E27FC236}">
                <a16:creationId xmlns:a16="http://schemas.microsoft.com/office/drawing/2014/main" id="{F37FE2A0-DB59-3529-0451-6ADDE86177FD}"/>
              </a:ext>
            </a:extLst>
          </p:cNvPr>
          <p:cNvGraphicFramePr>
            <a:graphicFrameLocks noGrp="1"/>
          </p:cNvGraphicFramePr>
          <p:nvPr>
            <p:extLst>
              <p:ext uri="{D42A27DB-BD31-4B8C-83A1-F6EECF244321}">
                <p14:modId xmlns:p14="http://schemas.microsoft.com/office/powerpoint/2010/main" val="3346564015"/>
              </p:ext>
            </p:extLst>
          </p:nvPr>
        </p:nvGraphicFramePr>
        <p:xfrm>
          <a:off x="4048512" y="1292224"/>
          <a:ext cx="7371963" cy="5429640"/>
        </p:xfrm>
        <a:graphic>
          <a:graphicData uri="http://schemas.openxmlformats.org/drawingml/2006/table">
            <a:tbl>
              <a:tblPr/>
              <a:tblGrid>
                <a:gridCol w="1146596">
                  <a:extLst>
                    <a:ext uri="{9D8B030D-6E8A-4147-A177-3AD203B41FA5}">
                      <a16:colId xmlns:a16="http://schemas.microsoft.com/office/drawing/2014/main" val="735330416"/>
                    </a:ext>
                  </a:extLst>
                </a:gridCol>
                <a:gridCol w="6225367">
                  <a:extLst>
                    <a:ext uri="{9D8B030D-6E8A-4147-A177-3AD203B41FA5}">
                      <a16:colId xmlns:a16="http://schemas.microsoft.com/office/drawing/2014/main" val="1216301421"/>
                    </a:ext>
                  </a:extLst>
                </a:gridCol>
              </a:tblGrid>
              <a:tr h="155405">
                <a:tc>
                  <a:txBody>
                    <a:bodyPr/>
                    <a:lstStyle/>
                    <a:p>
                      <a:pPr algn="l" fontAlgn="b"/>
                      <a:r>
                        <a:rPr lang="en-US" sz="1800" b="1" i="0" u="none" strike="noStrike" dirty="0">
                          <a:solidFill>
                            <a:srgbClr val="000000"/>
                          </a:solidFill>
                          <a:effectLst/>
                          <a:latin typeface="Calibri" panose="020F0502020204030204" pitchFamily="34" charset="0"/>
                        </a:rPr>
                        <a:t>Field</a:t>
                      </a:r>
                    </a:p>
                  </a:txBody>
                  <a:tcPr marL="7770" marR="7770" marT="7770" marB="0" anchor="b">
                    <a:lnL>
                      <a:noFill/>
                    </a:lnL>
                    <a:lnR>
                      <a:noFill/>
                    </a:lnR>
                    <a:lnT>
                      <a:noFill/>
                    </a:lnT>
                    <a:lnB>
                      <a:noFill/>
                    </a:lnB>
                  </a:tcPr>
                </a:tc>
                <a:tc>
                  <a:txBody>
                    <a:bodyPr/>
                    <a:lstStyle/>
                    <a:p>
                      <a:pPr algn="l" fontAlgn="b"/>
                      <a:r>
                        <a:rPr lang="en-US" sz="1800" b="1" i="0" u="none" strike="noStrike" dirty="0">
                          <a:solidFill>
                            <a:srgbClr val="000000"/>
                          </a:solidFill>
                          <a:effectLst/>
                          <a:latin typeface="Calibri" panose="020F0502020204030204" pitchFamily="34" charset="0"/>
                        </a:rPr>
                        <a:t>Description</a:t>
                      </a:r>
                    </a:p>
                  </a:txBody>
                  <a:tcPr marL="7770" marR="7770" marT="7770" marB="0" anchor="b">
                    <a:lnL>
                      <a:noFill/>
                    </a:lnL>
                    <a:lnR>
                      <a:noFill/>
                    </a:lnR>
                    <a:lnT>
                      <a:noFill/>
                    </a:lnT>
                    <a:lnB>
                      <a:noFill/>
                    </a:lnB>
                  </a:tcPr>
                </a:tc>
                <a:extLst>
                  <a:ext uri="{0D108BD9-81ED-4DB2-BD59-A6C34878D82A}">
                    <a16:rowId xmlns:a16="http://schemas.microsoft.com/office/drawing/2014/main" val="3370178258"/>
                  </a:ext>
                </a:extLst>
              </a:tr>
              <a:tr h="155405">
                <a:tc>
                  <a:txBody>
                    <a:bodyPr/>
                    <a:lstStyle/>
                    <a:p>
                      <a:pPr algn="l" fontAlgn="b"/>
                      <a:r>
                        <a:rPr lang="en-US" sz="1200" b="0" i="0" u="none" strike="noStrike">
                          <a:solidFill>
                            <a:srgbClr val="000000"/>
                          </a:solidFill>
                          <a:effectLst/>
                          <a:latin typeface="Calibri" panose="020F0502020204030204" pitchFamily="34" charset="0"/>
                        </a:rPr>
                        <a:t>case_id</a:t>
                      </a:r>
                    </a:p>
                  </a:txBody>
                  <a:tcPr marL="7770" marR="7770" marT="777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unique uswtdb id</a:t>
                      </a:r>
                    </a:p>
                  </a:txBody>
                  <a:tcPr marL="7770" marR="7770" marT="7770" marB="0" anchor="b">
                    <a:lnL>
                      <a:noFill/>
                    </a:lnL>
                    <a:lnR>
                      <a:noFill/>
                    </a:lnR>
                    <a:lnT>
                      <a:noFill/>
                    </a:lnT>
                    <a:lnB>
                      <a:noFill/>
                    </a:lnB>
                  </a:tcPr>
                </a:tc>
                <a:extLst>
                  <a:ext uri="{0D108BD9-81ED-4DB2-BD59-A6C34878D82A}">
                    <a16:rowId xmlns:a16="http://schemas.microsoft.com/office/drawing/2014/main" val="3735674823"/>
                  </a:ext>
                </a:extLst>
              </a:tr>
              <a:tr h="161941">
                <a:tc>
                  <a:txBody>
                    <a:bodyPr/>
                    <a:lstStyle/>
                    <a:p>
                      <a:pPr algn="l" fontAlgn="b"/>
                      <a:r>
                        <a:rPr lang="en-US" sz="1200" b="0" i="0" u="none" strike="noStrike">
                          <a:solidFill>
                            <a:srgbClr val="000000"/>
                          </a:solidFill>
                          <a:effectLst/>
                          <a:latin typeface="Calibri" panose="020F0502020204030204" pitchFamily="34" charset="0"/>
                        </a:rPr>
                        <a:t>faa_ors</a:t>
                      </a:r>
                    </a:p>
                  </a:txBody>
                  <a:tcPr marL="7770" marR="7770" marT="777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faa digital obstacle file (dof) for obstacle repository system (ors)</a:t>
                      </a:r>
                    </a:p>
                  </a:txBody>
                  <a:tcPr marL="7770" marR="7770" marT="7770" marB="0" anchor="b">
                    <a:lnL>
                      <a:noFill/>
                    </a:lnL>
                    <a:lnR>
                      <a:noFill/>
                    </a:lnR>
                    <a:lnT>
                      <a:noFill/>
                    </a:lnT>
                    <a:lnB>
                      <a:noFill/>
                    </a:lnB>
                  </a:tcPr>
                </a:tc>
                <a:extLst>
                  <a:ext uri="{0D108BD9-81ED-4DB2-BD59-A6C34878D82A}">
                    <a16:rowId xmlns:a16="http://schemas.microsoft.com/office/drawing/2014/main" val="129318814"/>
                  </a:ext>
                </a:extLst>
              </a:tr>
              <a:tr h="155405">
                <a:tc>
                  <a:txBody>
                    <a:bodyPr/>
                    <a:lstStyle/>
                    <a:p>
                      <a:pPr algn="l" fontAlgn="b"/>
                      <a:r>
                        <a:rPr lang="en-US" sz="1200" b="0" i="0" u="none" strike="noStrike" dirty="0" err="1">
                          <a:solidFill>
                            <a:srgbClr val="000000"/>
                          </a:solidFill>
                          <a:effectLst/>
                          <a:latin typeface="Calibri" panose="020F0502020204030204" pitchFamily="34" charset="0"/>
                        </a:rPr>
                        <a:t>faa_asn</a:t>
                      </a:r>
                      <a:endParaRPr lang="en-US" sz="1200" b="0" i="0" u="none" strike="noStrike" dirty="0">
                        <a:solidFill>
                          <a:srgbClr val="000000"/>
                        </a:solidFill>
                        <a:effectLst/>
                        <a:latin typeface="Calibri" panose="020F0502020204030204" pitchFamily="34" charset="0"/>
                      </a:endParaRPr>
                    </a:p>
                  </a:txBody>
                  <a:tcPr marL="7770" marR="7770" marT="777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faa obstruction evaluation - airport airspace analysis (oe-aaa) aeronautical study number (asn)</a:t>
                      </a:r>
                    </a:p>
                  </a:txBody>
                  <a:tcPr marL="7770" marR="7770" marT="7770" marB="0" anchor="b">
                    <a:lnL>
                      <a:noFill/>
                    </a:lnL>
                    <a:lnR>
                      <a:noFill/>
                    </a:lnR>
                    <a:lnT>
                      <a:noFill/>
                    </a:lnT>
                    <a:lnB>
                      <a:noFill/>
                    </a:lnB>
                  </a:tcPr>
                </a:tc>
                <a:extLst>
                  <a:ext uri="{0D108BD9-81ED-4DB2-BD59-A6C34878D82A}">
                    <a16:rowId xmlns:a16="http://schemas.microsoft.com/office/drawing/2014/main" val="2026958490"/>
                  </a:ext>
                </a:extLst>
              </a:tr>
              <a:tr h="155405">
                <a:tc>
                  <a:txBody>
                    <a:bodyPr/>
                    <a:lstStyle/>
                    <a:p>
                      <a:pPr algn="l" fontAlgn="b"/>
                      <a:r>
                        <a:rPr lang="en-US" sz="1200" b="0" i="0" u="none" strike="noStrike">
                          <a:solidFill>
                            <a:srgbClr val="000000"/>
                          </a:solidFill>
                          <a:effectLst/>
                          <a:latin typeface="Calibri" panose="020F0502020204030204" pitchFamily="34" charset="0"/>
                        </a:rPr>
                        <a:t>usgs_pr_id</a:t>
                      </a:r>
                    </a:p>
                  </a:txBody>
                  <a:tcPr marL="7770" marR="7770" marT="777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usgs id from prior turbine dataset</a:t>
                      </a:r>
                    </a:p>
                  </a:txBody>
                  <a:tcPr marL="7770" marR="7770" marT="7770" marB="0" anchor="b">
                    <a:lnL>
                      <a:noFill/>
                    </a:lnL>
                    <a:lnR>
                      <a:noFill/>
                    </a:lnR>
                    <a:lnT>
                      <a:noFill/>
                    </a:lnT>
                    <a:lnB>
                      <a:noFill/>
                    </a:lnB>
                  </a:tcPr>
                </a:tc>
                <a:extLst>
                  <a:ext uri="{0D108BD9-81ED-4DB2-BD59-A6C34878D82A}">
                    <a16:rowId xmlns:a16="http://schemas.microsoft.com/office/drawing/2014/main" val="324203022"/>
                  </a:ext>
                </a:extLst>
              </a:tr>
              <a:tr h="155405">
                <a:tc>
                  <a:txBody>
                    <a:bodyPr/>
                    <a:lstStyle/>
                    <a:p>
                      <a:pPr algn="l" fontAlgn="b"/>
                      <a:r>
                        <a:rPr lang="en-US" sz="1200" b="0" i="0" u="none" strike="noStrike">
                          <a:solidFill>
                            <a:srgbClr val="000000"/>
                          </a:solidFill>
                          <a:effectLst/>
                          <a:latin typeface="Calibri" panose="020F0502020204030204" pitchFamily="34" charset="0"/>
                        </a:rPr>
                        <a:t>eia_id</a:t>
                      </a:r>
                    </a:p>
                  </a:txBody>
                  <a:tcPr marL="7770" marR="7770" marT="777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eia plant id from eia form 860</a:t>
                      </a:r>
                    </a:p>
                  </a:txBody>
                  <a:tcPr marL="7770" marR="7770" marT="7770" marB="0" anchor="b">
                    <a:lnL>
                      <a:noFill/>
                    </a:lnL>
                    <a:lnR>
                      <a:noFill/>
                    </a:lnR>
                    <a:lnT>
                      <a:noFill/>
                    </a:lnT>
                    <a:lnB>
                      <a:noFill/>
                    </a:lnB>
                  </a:tcPr>
                </a:tc>
                <a:extLst>
                  <a:ext uri="{0D108BD9-81ED-4DB2-BD59-A6C34878D82A}">
                    <a16:rowId xmlns:a16="http://schemas.microsoft.com/office/drawing/2014/main" val="960717946"/>
                  </a:ext>
                </a:extLst>
              </a:tr>
              <a:tr h="155405">
                <a:tc>
                  <a:txBody>
                    <a:bodyPr/>
                    <a:lstStyle/>
                    <a:p>
                      <a:pPr algn="l" fontAlgn="b"/>
                      <a:r>
                        <a:rPr lang="en-US" sz="1200" b="0" i="0" u="none" strike="noStrike">
                          <a:solidFill>
                            <a:srgbClr val="000000"/>
                          </a:solidFill>
                          <a:effectLst/>
                          <a:latin typeface="Calibri" panose="020F0502020204030204" pitchFamily="34" charset="0"/>
                        </a:rPr>
                        <a:t>t_state</a:t>
                      </a:r>
                    </a:p>
                  </a:txBody>
                  <a:tcPr marL="7770" marR="7770" marT="777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state where turbine is located</a:t>
                      </a:r>
                    </a:p>
                  </a:txBody>
                  <a:tcPr marL="7770" marR="7770" marT="7770" marB="0" anchor="b">
                    <a:lnL>
                      <a:noFill/>
                    </a:lnL>
                    <a:lnR>
                      <a:noFill/>
                    </a:lnR>
                    <a:lnT>
                      <a:noFill/>
                    </a:lnT>
                    <a:lnB>
                      <a:noFill/>
                    </a:lnB>
                  </a:tcPr>
                </a:tc>
                <a:extLst>
                  <a:ext uri="{0D108BD9-81ED-4DB2-BD59-A6C34878D82A}">
                    <a16:rowId xmlns:a16="http://schemas.microsoft.com/office/drawing/2014/main" val="1920557336"/>
                  </a:ext>
                </a:extLst>
              </a:tr>
              <a:tr h="155405">
                <a:tc>
                  <a:txBody>
                    <a:bodyPr/>
                    <a:lstStyle/>
                    <a:p>
                      <a:pPr algn="l" fontAlgn="b"/>
                      <a:r>
                        <a:rPr lang="en-US" sz="1200" b="0" i="0" u="none" strike="noStrike">
                          <a:solidFill>
                            <a:srgbClr val="000000"/>
                          </a:solidFill>
                          <a:effectLst/>
                          <a:latin typeface="Calibri" panose="020F0502020204030204" pitchFamily="34" charset="0"/>
                        </a:rPr>
                        <a:t>t_county</a:t>
                      </a:r>
                    </a:p>
                  </a:txBody>
                  <a:tcPr marL="7770" marR="7770" marT="777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county where turbine is located</a:t>
                      </a:r>
                    </a:p>
                  </a:txBody>
                  <a:tcPr marL="7770" marR="7770" marT="7770" marB="0" anchor="b">
                    <a:lnL>
                      <a:noFill/>
                    </a:lnL>
                    <a:lnR>
                      <a:noFill/>
                    </a:lnR>
                    <a:lnT>
                      <a:noFill/>
                    </a:lnT>
                    <a:lnB>
                      <a:noFill/>
                    </a:lnB>
                  </a:tcPr>
                </a:tc>
                <a:extLst>
                  <a:ext uri="{0D108BD9-81ED-4DB2-BD59-A6C34878D82A}">
                    <a16:rowId xmlns:a16="http://schemas.microsoft.com/office/drawing/2014/main" val="374619405"/>
                  </a:ext>
                </a:extLst>
              </a:tr>
              <a:tr h="155405">
                <a:tc>
                  <a:txBody>
                    <a:bodyPr/>
                    <a:lstStyle/>
                    <a:p>
                      <a:pPr algn="l" fontAlgn="b"/>
                      <a:r>
                        <a:rPr lang="en-US" sz="1200" b="0" i="0" u="none" strike="noStrike">
                          <a:solidFill>
                            <a:srgbClr val="000000"/>
                          </a:solidFill>
                          <a:effectLst/>
                          <a:latin typeface="Calibri" panose="020F0502020204030204" pitchFamily="34" charset="0"/>
                        </a:rPr>
                        <a:t>t_fips</a:t>
                      </a:r>
                    </a:p>
                  </a:txBody>
                  <a:tcPr marL="7770" marR="7770" marT="777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state and county fips where turbine is located</a:t>
                      </a:r>
                    </a:p>
                  </a:txBody>
                  <a:tcPr marL="7770" marR="7770" marT="7770" marB="0" anchor="b">
                    <a:lnL>
                      <a:noFill/>
                    </a:lnL>
                    <a:lnR>
                      <a:noFill/>
                    </a:lnR>
                    <a:lnT>
                      <a:noFill/>
                    </a:lnT>
                    <a:lnB>
                      <a:noFill/>
                    </a:lnB>
                  </a:tcPr>
                </a:tc>
                <a:extLst>
                  <a:ext uri="{0D108BD9-81ED-4DB2-BD59-A6C34878D82A}">
                    <a16:rowId xmlns:a16="http://schemas.microsoft.com/office/drawing/2014/main" val="2159045333"/>
                  </a:ext>
                </a:extLst>
              </a:tr>
              <a:tr h="155405">
                <a:tc>
                  <a:txBody>
                    <a:bodyPr/>
                    <a:lstStyle/>
                    <a:p>
                      <a:pPr algn="l" fontAlgn="b"/>
                      <a:r>
                        <a:rPr lang="en-US" sz="1200" b="0" i="0" u="none" strike="noStrike">
                          <a:solidFill>
                            <a:srgbClr val="000000"/>
                          </a:solidFill>
                          <a:effectLst/>
                          <a:latin typeface="Calibri" panose="020F0502020204030204" pitchFamily="34" charset="0"/>
                        </a:rPr>
                        <a:t>xlong</a:t>
                      </a:r>
                    </a:p>
                  </a:txBody>
                  <a:tcPr marL="7770" marR="7770" marT="7770" marB="0" anchor="b">
                    <a:lnL>
                      <a:noFill/>
                    </a:lnL>
                    <a:lnR>
                      <a:noFill/>
                    </a:lnR>
                    <a:lnT>
                      <a:noFill/>
                    </a:lnT>
                    <a:lnB>
                      <a:noFill/>
                    </a:lnB>
                  </a:tcPr>
                </a:tc>
                <a:tc>
                  <a:txBody>
                    <a:bodyPr/>
                    <a:lstStyle/>
                    <a:p>
                      <a:pPr algn="l" fontAlgn="b"/>
                      <a:r>
                        <a:rPr lang="pt-BR" sz="1200" b="0" i="0" u="none" strike="noStrike">
                          <a:solidFill>
                            <a:srgbClr val="000000"/>
                          </a:solidFill>
                          <a:effectLst/>
                          <a:latin typeface="Calibri" panose="020F0502020204030204" pitchFamily="34" charset="0"/>
                        </a:rPr>
                        <a:t>longitude (decimal degrees - NAD 83 datum)</a:t>
                      </a:r>
                    </a:p>
                  </a:txBody>
                  <a:tcPr marL="7770" marR="7770" marT="7770" marB="0" anchor="b">
                    <a:lnL>
                      <a:noFill/>
                    </a:lnL>
                    <a:lnR>
                      <a:noFill/>
                    </a:lnR>
                    <a:lnT>
                      <a:noFill/>
                    </a:lnT>
                    <a:lnB>
                      <a:noFill/>
                    </a:lnB>
                  </a:tcPr>
                </a:tc>
                <a:extLst>
                  <a:ext uri="{0D108BD9-81ED-4DB2-BD59-A6C34878D82A}">
                    <a16:rowId xmlns:a16="http://schemas.microsoft.com/office/drawing/2014/main" val="3834786915"/>
                  </a:ext>
                </a:extLst>
              </a:tr>
              <a:tr h="155405">
                <a:tc>
                  <a:txBody>
                    <a:bodyPr/>
                    <a:lstStyle/>
                    <a:p>
                      <a:pPr algn="l" fontAlgn="b"/>
                      <a:r>
                        <a:rPr lang="en-US" sz="1200" b="0" i="0" u="none" strike="noStrike">
                          <a:solidFill>
                            <a:srgbClr val="000000"/>
                          </a:solidFill>
                          <a:effectLst/>
                          <a:latin typeface="Calibri" panose="020F0502020204030204" pitchFamily="34" charset="0"/>
                        </a:rPr>
                        <a:t>ylat</a:t>
                      </a:r>
                    </a:p>
                  </a:txBody>
                  <a:tcPr marL="7770" marR="7770" marT="7770" marB="0" anchor="b">
                    <a:lnL>
                      <a:noFill/>
                    </a:lnL>
                    <a:lnR>
                      <a:noFill/>
                    </a:lnR>
                    <a:lnT>
                      <a:noFill/>
                    </a:lnT>
                    <a:lnB>
                      <a:noFill/>
                    </a:lnB>
                  </a:tcPr>
                </a:tc>
                <a:tc>
                  <a:txBody>
                    <a:bodyPr/>
                    <a:lstStyle/>
                    <a:p>
                      <a:pPr algn="l" fontAlgn="b"/>
                      <a:r>
                        <a:rPr lang="pt-BR" sz="1200" b="0" i="0" u="none" strike="noStrike">
                          <a:solidFill>
                            <a:srgbClr val="000000"/>
                          </a:solidFill>
                          <a:effectLst/>
                          <a:latin typeface="Calibri" panose="020F0502020204030204" pitchFamily="34" charset="0"/>
                        </a:rPr>
                        <a:t>latitude (decimal degrees - NAD 83 datum)</a:t>
                      </a:r>
                    </a:p>
                  </a:txBody>
                  <a:tcPr marL="7770" marR="7770" marT="7770" marB="0" anchor="b">
                    <a:lnL>
                      <a:noFill/>
                    </a:lnL>
                    <a:lnR>
                      <a:noFill/>
                    </a:lnR>
                    <a:lnT>
                      <a:noFill/>
                    </a:lnT>
                    <a:lnB>
                      <a:noFill/>
                    </a:lnB>
                  </a:tcPr>
                </a:tc>
                <a:extLst>
                  <a:ext uri="{0D108BD9-81ED-4DB2-BD59-A6C34878D82A}">
                    <a16:rowId xmlns:a16="http://schemas.microsoft.com/office/drawing/2014/main" val="2917345565"/>
                  </a:ext>
                </a:extLst>
              </a:tr>
              <a:tr h="155405">
                <a:tc>
                  <a:txBody>
                    <a:bodyPr/>
                    <a:lstStyle/>
                    <a:p>
                      <a:pPr algn="l" fontAlgn="b"/>
                      <a:r>
                        <a:rPr lang="en-US" sz="1200" b="0" i="0" u="none" strike="noStrike">
                          <a:solidFill>
                            <a:srgbClr val="000000"/>
                          </a:solidFill>
                          <a:effectLst/>
                          <a:latin typeface="Calibri" panose="020F0502020204030204" pitchFamily="34" charset="0"/>
                        </a:rPr>
                        <a:t>p_name</a:t>
                      </a:r>
                    </a:p>
                  </a:txBody>
                  <a:tcPr marL="7770" marR="7770" marT="7770"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project name</a:t>
                      </a:r>
                    </a:p>
                  </a:txBody>
                  <a:tcPr marL="7770" marR="7770" marT="7770" marB="0" anchor="b">
                    <a:lnL>
                      <a:noFill/>
                    </a:lnL>
                    <a:lnR>
                      <a:noFill/>
                    </a:lnR>
                    <a:lnT>
                      <a:noFill/>
                    </a:lnT>
                    <a:lnB>
                      <a:noFill/>
                    </a:lnB>
                  </a:tcPr>
                </a:tc>
                <a:extLst>
                  <a:ext uri="{0D108BD9-81ED-4DB2-BD59-A6C34878D82A}">
                    <a16:rowId xmlns:a16="http://schemas.microsoft.com/office/drawing/2014/main" val="3185139574"/>
                  </a:ext>
                </a:extLst>
              </a:tr>
              <a:tr h="155405">
                <a:tc>
                  <a:txBody>
                    <a:bodyPr/>
                    <a:lstStyle/>
                    <a:p>
                      <a:pPr algn="l" fontAlgn="b"/>
                      <a:r>
                        <a:rPr lang="en-US" sz="1200" b="0" i="0" u="none" strike="noStrike">
                          <a:solidFill>
                            <a:srgbClr val="000000"/>
                          </a:solidFill>
                          <a:effectLst/>
                          <a:latin typeface="Calibri" panose="020F0502020204030204" pitchFamily="34" charset="0"/>
                        </a:rPr>
                        <a:t>p_year</a:t>
                      </a:r>
                    </a:p>
                  </a:txBody>
                  <a:tcPr marL="7770" marR="7770" marT="777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year project became operational</a:t>
                      </a:r>
                    </a:p>
                  </a:txBody>
                  <a:tcPr marL="7770" marR="7770" marT="7770" marB="0" anchor="b">
                    <a:lnL>
                      <a:noFill/>
                    </a:lnL>
                    <a:lnR>
                      <a:noFill/>
                    </a:lnR>
                    <a:lnT>
                      <a:noFill/>
                    </a:lnT>
                    <a:lnB>
                      <a:noFill/>
                    </a:lnB>
                  </a:tcPr>
                </a:tc>
                <a:extLst>
                  <a:ext uri="{0D108BD9-81ED-4DB2-BD59-A6C34878D82A}">
                    <a16:rowId xmlns:a16="http://schemas.microsoft.com/office/drawing/2014/main" val="1546351305"/>
                  </a:ext>
                </a:extLst>
              </a:tr>
              <a:tr h="155405">
                <a:tc>
                  <a:txBody>
                    <a:bodyPr/>
                    <a:lstStyle/>
                    <a:p>
                      <a:pPr algn="l" fontAlgn="b"/>
                      <a:r>
                        <a:rPr lang="en-US" sz="1200" b="0" i="0" u="none" strike="noStrike">
                          <a:solidFill>
                            <a:srgbClr val="000000"/>
                          </a:solidFill>
                          <a:effectLst/>
                          <a:latin typeface="Calibri" panose="020F0502020204030204" pitchFamily="34" charset="0"/>
                        </a:rPr>
                        <a:t>p_tnum</a:t>
                      </a:r>
                    </a:p>
                  </a:txBody>
                  <a:tcPr marL="7770" marR="7770" marT="777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number of turbines in project</a:t>
                      </a:r>
                    </a:p>
                  </a:txBody>
                  <a:tcPr marL="7770" marR="7770" marT="7770" marB="0" anchor="b">
                    <a:lnL>
                      <a:noFill/>
                    </a:lnL>
                    <a:lnR>
                      <a:noFill/>
                    </a:lnR>
                    <a:lnT>
                      <a:noFill/>
                    </a:lnT>
                    <a:lnB>
                      <a:noFill/>
                    </a:lnB>
                  </a:tcPr>
                </a:tc>
                <a:extLst>
                  <a:ext uri="{0D108BD9-81ED-4DB2-BD59-A6C34878D82A}">
                    <a16:rowId xmlns:a16="http://schemas.microsoft.com/office/drawing/2014/main" val="2432937964"/>
                  </a:ext>
                </a:extLst>
              </a:tr>
              <a:tr h="155405">
                <a:tc>
                  <a:txBody>
                    <a:bodyPr/>
                    <a:lstStyle/>
                    <a:p>
                      <a:pPr algn="l" fontAlgn="b"/>
                      <a:r>
                        <a:rPr lang="en-US" sz="1200" b="0" i="0" u="none" strike="noStrike">
                          <a:solidFill>
                            <a:srgbClr val="000000"/>
                          </a:solidFill>
                          <a:effectLst/>
                          <a:latin typeface="Calibri" panose="020F0502020204030204" pitchFamily="34" charset="0"/>
                        </a:rPr>
                        <a:t>p_cap</a:t>
                      </a:r>
                    </a:p>
                  </a:txBody>
                  <a:tcPr marL="7770" marR="7770" marT="777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project capacity (MW)</a:t>
                      </a:r>
                    </a:p>
                  </a:txBody>
                  <a:tcPr marL="7770" marR="7770" marT="7770" marB="0" anchor="b">
                    <a:lnL>
                      <a:noFill/>
                    </a:lnL>
                    <a:lnR>
                      <a:noFill/>
                    </a:lnR>
                    <a:lnT>
                      <a:noFill/>
                    </a:lnT>
                    <a:lnB>
                      <a:noFill/>
                    </a:lnB>
                  </a:tcPr>
                </a:tc>
                <a:extLst>
                  <a:ext uri="{0D108BD9-81ED-4DB2-BD59-A6C34878D82A}">
                    <a16:rowId xmlns:a16="http://schemas.microsoft.com/office/drawing/2014/main" val="1761222547"/>
                  </a:ext>
                </a:extLst>
              </a:tr>
              <a:tr h="155405">
                <a:tc>
                  <a:txBody>
                    <a:bodyPr/>
                    <a:lstStyle/>
                    <a:p>
                      <a:pPr algn="l" fontAlgn="b"/>
                      <a:r>
                        <a:rPr lang="en-US" sz="1200" b="0" i="0" u="none" strike="noStrike">
                          <a:solidFill>
                            <a:srgbClr val="000000"/>
                          </a:solidFill>
                          <a:effectLst/>
                          <a:latin typeface="Calibri" panose="020F0502020204030204" pitchFamily="34" charset="0"/>
                        </a:rPr>
                        <a:t>t_manu</a:t>
                      </a:r>
                    </a:p>
                  </a:txBody>
                  <a:tcPr marL="7770" marR="7770" marT="777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turbine original equipment manufacturer</a:t>
                      </a:r>
                    </a:p>
                  </a:txBody>
                  <a:tcPr marL="7770" marR="7770" marT="7770" marB="0" anchor="b">
                    <a:lnL>
                      <a:noFill/>
                    </a:lnL>
                    <a:lnR>
                      <a:noFill/>
                    </a:lnR>
                    <a:lnT>
                      <a:noFill/>
                    </a:lnT>
                    <a:lnB>
                      <a:noFill/>
                    </a:lnB>
                  </a:tcPr>
                </a:tc>
                <a:extLst>
                  <a:ext uri="{0D108BD9-81ED-4DB2-BD59-A6C34878D82A}">
                    <a16:rowId xmlns:a16="http://schemas.microsoft.com/office/drawing/2014/main" val="1904201730"/>
                  </a:ext>
                </a:extLst>
              </a:tr>
              <a:tr h="155405">
                <a:tc>
                  <a:txBody>
                    <a:bodyPr/>
                    <a:lstStyle/>
                    <a:p>
                      <a:pPr algn="l" fontAlgn="b"/>
                      <a:r>
                        <a:rPr lang="en-US" sz="1200" b="0" i="0" u="none" strike="noStrike">
                          <a:solidFill>
                            <a:srgbClr val="000000"/>
                          </a:solidFill>
                          <a:effectLst/>
                          <a:latin typeface="Calibri" panose="020F0502020204030204" pitchFamily="34" charset="0"/>
                        </a:rPr>
                        <a:t>t_model</a:t>
                      </a:r>
                    </a:p>
                  </a:txBody>
                  <a:tcPr marL="7770" marR="7770" marT="777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turbine model</a:t>
                      </a:r>
                    </a:p>
                  </a:txBody>
                  <a:tcPr marL="7770" marR="7770" marT="7770" marB="0" anchor="b">
                    <a:lnL>
                      <a:noFill/>
                    </a:lnL>
                    <a:lnR>
                      <a:noFill/>
                    </a:lnR>
                    <a:lnT>
                      <a:noFill/>
                    </a:lnT>
                    <a:lnB>
                      <a:noFill/>
                    </a:lnB>
                  </a:tcPr>
                </a:tc>
                <a:extLst>
                  <a:ext uri="{0D108BD9-81ED-4DB2-BD59-A6C34878D82A}">
                    <a16:rowId xmlns:a16="http://schemas.microsoft.com/office/drawing/2014/main" val="3217481373"/>
                  </a:ext>
                </a:extLst>
              </a:tr>
              <a:tr h="155405">
                <a:tc>
                  <a:txBody>
                    <a:bodyPr/>
                    <a:lstStyle/>
                    <a:p>
                      <a:pPr algn="l" fontAlgn="b"/>
                      <a:r>
                        <a:rPr lang="en-US" sz="1200" b="0" i="0" u="none" strike="noStrike">
                          <a:solidFill>
                            <a:srgbClr val="000000"/>
                          </a:solidFill>
                          <a:effectLst/>
                          <a:latin typeface="Calibri" panose="020F0502020204030204" pitchFamily="34" charset="0"/>
                        </a:rPr>
                        <a:t>t_cap</a:t>
                      </a:r>
                    </a:p>
                  </a:txBody>
                  <a:tcPr marL="7770" marR="7770" marT="777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turbine capacity (kW)</a:t>
                      </a:r>
                    </a:p>
                  </a:txBody>
                  <a:tcPr marL="7770" marR="7770" marT="7770" marB="0" anchor="b">
                    <a:lnL>
                      <a:noFill/>
                    </a:lnL>
                    <a:lnR>
                      <a:noFill/>
                    </a:lnR>
                    <a:lnT>
                      <a:noFill/>
                    </a:lnT>
                    <a:lnB>
                      <a:noFill/>
                    </a:lnB>
                  </a:tcPr>
                </a:tc>
                <a:extLst>
                  <a:ext uri="{0D108BD9-81ED-4DB2-BD59-A6C34878D82A}">
                    <a16:rowId xmlns:a16="http://schemas.microsoft.com/office/drawing/2014/main" val="1700721234"/>
                  </a:ext>
                </a:extLst>
              </a:tr>
              <a:tr h="155405">
                <a:tc>
                  <a:txBody>
                    <a:bodyPr/>
                    <a:lstStyle/>
                    <a:p>
                      <a:pPr algn="l" fontAlgn="b"/>
                      <a:r>
                        <a:rPr lang="en-US" sz="1200" b="0" i="0" u="none" strike="noStrike">
                          <a:solidFill>
                            <a:srgbClr val="000000"/>
                          </a:solidFill>
                          <a:effectLst/>
                          <a:latin typeface="Calibri" panose="020F0502020204030204" pitchFamily="34" charset="0"/>
                        </a:rPr>
                        <a:t>t_hh</a:t>
                      </a:r>
                    </a:p>
                  </a:txBody>
                  <a:tcPr marL="7770" marR="7770" marT="777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turbine hub height (meters)</a:t>
                      </a:r>
                    </a:p>
                  </a:txBody>
                  <a:tcPr marL="7770" marR="7770" marT="7770" marB="0" anchor="b">
                    <a:lnL>
                      <a:noFill/>
                    </a:lnL>
                    <a:lnR>
                      <a:noFill/>
                    </a:lnR>
                    <a:lnT>
                      <a:noFill/>
                    </a:lnT>
                    <a:lnB>
                      <a:noFill/>
                    </a:lnB>
                  </a:tcPr>
                </a:tc>
                <a:extLst>
                  <a:ext uri="{0D108BD9-81ED-4DB2-BD59-A6C34878D82A}">
                    <a16:rowId xmlns:a16="http://schemas.microsoft.com/office/drawing/2014/main" val="1972979266"/>
                  </a:ext>
                </a:extLst>
              </a:tr>
              <a:tr h="155405">
                <a:tc>
                  <a:txBody>
                    <a:bodyPr/>
                    <a:lstStyle/>
                    <a:p>
                      <a:pPr algn="l" fontAlgn="b"/>
                      <a:r>
                        <a:rPr lang="en-US" sz="1200" b="0" i="0" u="none" strike="noStrike">
                          <a:solidFill>
                            <a:srgbClr val="000000"/>
                          </a:solidFill>
                          <a:effectLst/>
                          <a:latin typeface="Calibri" panose="020F0502020204030204" pitchFamily="34" charset="0"/>
                        </a:rPr>
                        <a:t>t_rd</a:t>
                      </a:r>
                    </a:p>
                  </a:txBody>
                  <a:tcPr marL="7770" marR="7770" marT="777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turbine rotor diameter (meters)</a:t>
                      </a:r>
                    </a:p>
                  </a:txBody>
                  <a:tcPr marL="7770" marR="7770" marT="7770" marB="0" anchor="b">
                    <a:lnL>
                      <a:noFill/>
                    </a:lnL>
                    <a:lnR>
                      <a:noFill/>
                    </a:lnR>
                    <a:lnT>
                      <a:noFill/>
                    </a:lnT>
                    <a:lnB>
                      <a:noFill/>
                    </a:lnB>
                  </a:tcPr>
                </a:tc>
                <a:extLst>
                  <a:ext uri="{0D108BD9-81ED-4DB2-BD59-A6C34878D82A}">
                    <a16:rowId xmlns:a16="http://schemas.microsoft.com/office/drawing/2014/main" val="3190644475"/>
                  </a:ext>
                </a:extLst>
              </a:tr>
              <a:tr h="155405">
                <a:tc>
                  <a:txBody>
                    <a:bodyPr/>
                    <a:lstStyle/>
                    <a:p>
                      <a:pPr algn="l" fontAlgn="b"/>
                      <a:r>
                        <a:rPr lang="en-US" sz="1200" b="0" i="0" u="none" strike="noStrike">
                          <a:solidFill>
                            <a:srgbClr val="000000"/>
                          </a:solidFill>
                          <a:effectLst/>
                          <a:latin typeface="Calibri" panose="020F0502020204030204" pitchFamily="34" charset="0"/>
                        </a:rPr>
                        <a:t>t_rsa</a:t>
                      </a:r>
                    </a:p>
                  </a:txBody>
                  <a:tcPr marL="7770" marR="7770" marT="777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turbine rotor swept area (meters^2)</a:t>
                      </a:r>
                    </a:p>
                  </a:txBody>
                  <a:tcPr marL="7770" marR="7770" marT="7770" marB="0" anchor="b">
                    <a:lnL>
                      <a:noFill/>
                    </a:lnL>
                    <a:lnR>
                      <a:noFill/>
                    </a:lnR>
                    <a:lnT>
                      <a:noFill/>
                    </a:lnT>
                    <a:lnB>
                      <a:noFill/>
                    </a:lnB>
                  </a:tcPr>
                </a:tc>
                <a:extLst>
                  <a:ext uri="{0D108BD9-81ED-4DB2-BD59-A6C34878D82A}">
                    <a16:rowId xmlns:a16="http://schemas.microsoft.com/office/drawing/2014/main" val="2764209806"/>
                  </a:ext>
                </a:extLst>
              </a:tr>
              <a:tr h="155405">
                <a:tc>
                  <a:txBody>
                    <a:bodyPr/>
                    <a:lstStyle/>
                    <a:p>
                      <a:pPr algn="l" fontAlgn="b"/>
                      <a:r>
                        <a:rPr lang="en-US" sz="1200" b="0" i="0" u="none" strike="noStrike">
                          <a:solidFill>
                            <a:srgbClr val="000000"/>
                          </a:solidFill>
                          <a:effectLst/>
                          <a:latin typeface="Calibri" panose="020F0502020204030204" pitchFamily="34" charset="0"/>
                        </a:rPr>
                        <a:t>t_ttlh</a:t>
                      </a:r>
                    </a:p>
                  </a:txBody>
                  <a:tcPr marL="7770" marR="7770" marT="777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turbine total height - calculated (meters)</a:t>
                      </a:r>
                    </a:p>
                  </a:txBody>
                  <a:tcPr marL="7770" marR="7770" marT="7770" marB="0" anchor="b">
                    <a:lnL>
                      <a:noFill/>
                    </a:lnL>
                    <a:lnR>
                      <a:noFill/>
                    </a:lnR>
                    <a:lnT>
                      <a:noFill/>
                    </a:lnT>
                    <a:lnB>
                      <a:noFill/>
                    </a:lnB>
                  </a:tcPr>
                </a:tc>
                <a:extLst>
                  <a:ext uri="{0D108BD9-81ED-4DB2-BD59-A6C34878D82A}">
                    <a16:rowId xmlns:a16="http://schemas.microsoft.com/office/drawing/2014/main" val="3964046885"/>
                  </a:ext>
                </a:extLst>
              </a:tr>
              <a:tr h="155405">
                <a:tc>
                  <a:txBody>
                    <a:bodyPr/>
                    <a:lstStyle/>
                    <a:p>
                      <a:pPr algn="l" fontAlgn="b"/>
                      <a:r>
                        <a:rPr lang="en-US" sz="1200" b="0" i="0" u="none" strike="noStrike">
                          <a:solidFill>
                            <a:srgbClr val="000000"/>
                          </a:solidFill>
                          <a:effectLst/>
                          <a:latin typeface="Calibri" panose="020F0502020204030204" pitchFamily="34" charset="0"/>
                        </a:rPr>
                        <a:t>retrofit</a:t>
                      </a:r>
                    </a:p>
                  </a:txBody>
                  <a:tcPr marL="7770" marR="7770" marT="777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indicator of whether the turbine has been partially retrofitted after initial construction</a:t>
                      </a:r>
                    </a:p>
                  </a:txBody>
                  <a:tcPr marL="7770" marR="7770" marT="7770" marB="0" anchor="b">
                    <a:lnL>
                      <a:noFill/>
                    </a:lnL>
                    <a:lnR>
                      <a:noFill/>
                    </a:lnR>
                    <a:lnT>
                      <a:noFill/>
                    </a:lnT>
                    <a:lnB>
                      <a:noFill/>
                    </a:lnB>
                  </a:tcPr>
                </a:tc>
                <a:extLst>
                  <a:ext uri="{0D108BD9-81ED-4DB2-BD59-A6C34878D82A}">
                    <a16:rowId xmlns:a16="http://schemas.microsoft.com/office/drawing/2014/main" val="2970225751"/>
                  </a:ext>
                </a:extLst>
              </a:tr>
              <a:tr h="155405">
                <a:tc>
                  <a:txBody>
                    <a:bodyPr/>
                    <a:lstStyle/>
                    <a:p>
                      <a:pPr algn="l" fontAlgn="b"/>
                      <a:r>
                        <a:rPr lang="en-US" sz="1200" b="0" i="0" u="none" strike="noStrike">
                          <a:solidFill>
                            <a:srgbClr val="000000"/>
                          </a:solidFill>
                          <a:effectLst/>
                          <a:latin typeface="Calibri" panose="020F0502020204030204" pitchFamily="34" charset="0"/>
                        </a:rPr>
                        <a:t>retrofit_year</a:t>
                      </a:r>
                    </a:p>
                  </a:txBody>
                  <a:tcPr marL="7770" marR="7770" marT="777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year in which turbine was retrofitted</a:t>
                      </a:r>
                    </a:p>
                  </a:txBody>
                  <a:tcPr marL="7770" marR="7770" marT="7770" marB="0" anchor="b">
                    <a:lnL>
                      <a:noFill/>
                    </a:lnL>
                    <a:lnR>
                      <a:noFill/>
                    </a:lnR>
                    <a:lnT>
                      <a:noFill/>
                    </a:lnT>
                    <a:lnB>
                      <a:noFill/>
                    </a:lnB>
                  </a:tcPr>
                </a:tc>
                <a:extLst>
                  <a:ext uri="{0D108BD9-81ED-4DB2-BD59-A6C34878D82A}">
                    <a16:rowId xmlns:a16="http://schemas.microsoft.com/office/drawing/2014/main" val="1507543407"/>
                  </a:ext>
                </a:extLst>
              </a:tr>
              <a:tr h="155405">
                <a:tc>
                  <a:txBody>
                    <a:bodyPr/>
                    <a:lstStyle/>
                    <a:p>
                      <a:pPr algn="l" fontAlgn="b"/>
                      <a:r>
                        <a:rPr lang="en-US" sz="1200" b="0" i="0" u="none" strike="noStrike">
                          <a:solidFill>
                            <a:srgbClr val="000000"/>
                          </a:solidFill>
                          <a:effectLst/>
                          <a:latin typeface="Calibri" panose="020F0502020204030204" pitchFamily="34" charset="0"/>
                        </a:rPr>
                        <a:t>t_conf_atr</a:t>
                      </a:r>
                    </a:p>
                  </a:txBody>
                  <a:tcPr marL="7770" marR="7770" marT="7770"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turbine characteristic confidence (0-3)</a:t>
                      </a:r>
                    </a:p>
                  </a:txBody>
                  <a:tcPr marL="7770" marR="7770" marT="7770" marB="0" anchor="b">
                    <a:lnL>
                      <a:noFill/>
                    </a:lnL>
                    <a:lnR>
                      <a:noFill/>
                    </a:lnR>
                    <a:lnT>
                      <a:noFill/>
                    </a:lnT>
                    <a:lnB>
                      <a:noFill/>
                    </a:lnB>
                  </a:tcPr>
                </a:tc>
                <a:extLst>
                  <a:ext uri="{0D108BD9-81ED-4DB2-BD59-A6C34878D82A}">
                    <a16:rowId xmlns:a16="http://schemas.microsoft.com/office/drawing/2014/main" val="2280869765"/>
                  </a:ext>
                </a:extLst>
              </a:tr>
              <a:tr h="155405">
                <a:tc>
                  <a:txBody>
                    <a:bodyPr/>
                    <a:lstStyle/>
                    <a:p>
                      <a:pPr algn="l" fontAlgn="b"/>
                      <a:r>
                        <a:rPr lang="en-US" sz="1200" b="0" i="0" u="none" strike="noStrike">
                          <a:solidFill>
                            <a:srgbClr val="000000"/>
                          </a:solidFill>
                          <a:effectLst/>
                          <a:latin typeface="Calibri" panose="020F0502020204030204" pitchFamily="34" charset="0"/>
                        </a:rPr>
                        <a:t>t_conf_loc</a:t>
                      </a:r>
                    </a:p>
                  </a:txBody>
                  <a:tcPr marL="7770" marR="7770" marT="777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location confidence (0 -3)</a:t>
                      </a:r>
                    </a:p>
                  </a:txBody>
                  <a:tcPr marL="7770" marR="7770" marT="7770" marB="0" anchor="b">
                    <a:lnL>
                      <a:noFill/>
                    </a:lnL>
                    <a:lnR>
                      <a:noFill/>
                    </a:lnR>
                    <a:lnT>
                      <a:noFill/>
                    </a:lnT>
                    <a:lnB>
                      <a:noFill/>
                    </a:lnB>
                  </a:tcPr>
                </a:tc>
                <a:extLst>
                  <a:ext uri="{0D108BD9-81ED-4DB2-BD59-A6C34878D82A}">
                    <a16:rowId xmlns:a16="http://schemas.microsoft.com/office/drawing/2014/main" val="730152601"/>
                  </a:ext>
                </a:extLst>
              </a:tr>
              <a:tr h="155405">
                <a:tc>
                  <a:txBody>
                    <a:bodyPr/>
                    <a:lstStyle/>
                    <a:p>
                      <a:pPr algn="l" fontAlgn="b"/>
                      <a:r>
                        <a:rPr lang="en-US" sz="1200" b="0" i="0" u="none" strike="noStrike">
                          <a:solidFill>
                            <a:srgbClr val="000000"/>
                          </a:solidFill>
                          <a:effectLst/>
                          <a:latin typeface="Calibri" panose="020F0502020204030204" pitchFamily="34" charset="0"/>
                        </a:rPr>
                        <a:t>t_img_date</a:t>
                      </a:r>
                    </a:p>
                  </a:txBody>
                  <a:tcPr marL="7770" marR="7770" marT="777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date of image used to visually verify turbine location</a:t>
                      </a:r>
                    </a:p>
                  </a:txBody>
                  <a:tcPr marL="7770" marR="7770" marT="7770" marB="0" anchor="b">
                    <a:lnL>
                      <a:noFill/>
                    </a:lnL>
                    <a:lnR>
                      <a:noFill/>
                    </a:lnR>
                    <a:lnT>
                      <a:noFill/>
                    </a:lnT>
                    <a:lnB>
                      <a:noFill/>
                    </a:lnB>
                  </a:tcPr>
                </a:tc>
                <a:extLst>
                  <a:ext uri="{0D108BD9-81ED-4DB2-BD59-A6C34878D82A}">
                    <a16:rowId xmlns:a16="http://schemas.microsoft.com/office/drawing/2014/main" val="1943594763"/>
                  </a:ext>
                </a:extLst>
              </a:tr>
              <a:tr h="155405">
                <a:tc>
                  <a:txBody>
                    <a:bodyPr/>
                    <a:lstStyle/>
                    <a:p>
                      <a:pPr algn="l" fontAlgn="b"/>
                      <a:r>
                        <a:rPr lang="en-US" sz="1200" b="0" i="0" u="none" strike="noStrike">
                          <a:solidFill>
                            <a:srgbClr val="000000"/>
                          </a:solidFill>
                          <a:effectLst/>
                          <a:latin typeface="Calibri" panose="020F0502020204030204" pitchFamily="34" charset="0"/>
                        </a:rPr>
                        <a:t>t_img_srce</a:t>
                      </a:r>
                    </a:p>
                  </a:txBody>
                  <a:tcPr marL="7770" marR="7770" marT="7770"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source of image used to visually verify turbine location</a:t>
                      </a:r>
                    </a:p>
                  </a:txBody>
                  <a:tcPr marL="7770" marR="7770" marT="7770" marB="0" anchor="b">
                    <a:lnL>
                      <a:noFill/>
                    </a:lnL>
                    <a:lnR>
                      <a:noFill/>
                    </a:lnR>
                    <a:lnT>
                      <a:noFill/>
                    </a:lnT>
                    <a:lnB>
                      <a:noFill/>
                    </a:lnB>
                  </a:tcPr>
                </a:tc>
                <a:extLst>
                  <a:ext uri="{0D108BD9-81ED-4DB2-BD59-A6C34878D82A}">
                    <a16:rowId xmlns:a16="http://schemas.microsoft.com/office/drawing/2014/main" val="2831770894"/>
                  </a:ext>
                </a:extLst>
              </a:tr>
            </a:tbl>
          </a:graphicData>
        </a:graphic>
      </p:graphicFrame>
      <p:sp>
        <p:nvSpPr>
          <p:cNvPr id="16" name="TextBox 15">
            <a:extLst>
              <a:ext uri="{FF2B5EF4-FFF2-40B4-BE49-F238E27FC236}">
                <a16:creationId xmlns:a16="http://schemas.microsoft.com/office/drawing/2014/main" id="{970FDC2D-7409-6795-CAAA-649BF0C5A3A0}"/>
              </a:ext>
            </a:extLst>
          </p:cNvPr>
          <p:cNvSpPr txBox="1"/>
          <p:nvPr/>
        </p:nvSpPr>
        <p:spPr>
          <a:xfrm>
            <a:off x="1494748" y="5953125"/>
            <a:ext cx="2262542" cy="400110"/>
          </a:xfrm>
          <a:prstGeom prst="rect">
            <a:avLst/>
          </a:prstGeom>
          <a:noFill/>
        </p:spPr>
        <p:txBody>
          <a:bodyPr wrap="none" rtlCol="0">
            <a:spAutoFit/>
          </a:bodyPr>
          <a:lstStyle/>
          <a:p>
            <a:r>
              <a:rPr lang="en-US" sz="2000" b="1" dirty="0"/>
              <a:t>QA/QC information</a:t>
            </a:r>
          </a:p>
        </p:txBody>
      </p:sp>
      <p:sp>
        <p:nvSpPr>
          <p:cNvPr id="17" name="TextBox 16">
            <a:extLst>
              <a:ext uri="{FF2B5EF4-FFF2-40B4-BE49-F238E27FC236}">
                <a16:creationId xmlns:a16="http://schemas.microsoft.com/office/drawing/2014/main" id="{77FF6ED3-2D28-7A0F-1F03-A0EBCFB8957D}"/>
              </a:ext>
            </a:extLst>
          </p:cNvPr>
          <p:cNvSpPr txBox="1"/>
          <p:nvPr/>
        </p:nvSpPr>
        <p:spPr>
          <a:xfrm>
            <a:off x="2135561" y="6353175"/>
            <a:ext cx="1617751" cy="400110"/>
          </a:xfrm>
          <a:prstGeom prst="rect">
            <a:avLst/>
          </a:prstGeom>
          <a:noFill/>
        </p:spPr>
        <p:txBody>
          <a:bodyPr wrap="none" rtlCol="0">
            <a:spAutoFit/>
          </a:bodyPr>
          <a:lstStyle/>
          <a:p>
            <a:r>
              <a:rPr lang="en-US" sz="2000" b="1" dirty="0"/>
              <a:t>Imagery used</a:t>
            </a:r>
          </a:p>
        </p:txBody>
      </p:sp>
      <p:sp>
        <p:nvSpPr>
          <p:cNvPr id="18" name="Arrow: Left 17">
            <a:extLst>
              <a:ext uri="{FF2B5EF4-FFF2-40B4-BE49-F238E27FC236}">
                <a16:creationId xmlns:a16="http://schemas.microsoft.com/office/drawing/2014/main" id="{2E74C4E9-A95D-1ACC-496C-DA9BBD50B7A7}"/>
              </a:ext>
            </a:extLst>
          </p:cNvPr>
          <p:cNvSpPr/>
          <p:nvPr/>
        </p:nvSpPr>
        <p:spPr>
          <a:xfrm>
            <a:off x="3695700" y="6038850"/>
            <a:ext cx="266700" cy="25717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Left 18">
            <a:extLst>
              <a:ext uri="{FF2B5EF4-FFF2-40B4-BE49-F238E27FC236}">
                <a16:creationId xmlns:a16="http://schemas.microsoft.com/office/drawing/2014/main" id="{C018A7F9-D774-A13B-D886-B32D71B6E966}"/>
              </a:ext>
            </a:extLst>
          </p:cNvPr>
          <p:cNvSpPr/>
          <p:nvPr/>
        </p:nvSpPr>
        <p:spPr>
          <a:xfrm>
            <a:off x="3714750" y="6438900"/>
            <a:ext cx="266700" cy="25717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FF917F29-B7E5-9AB5-5632-895B5DA60E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0" y="2226801"/>
            <a:ext cx="3399122" cy="3216373"/>
          </a:xfrm>
          <a:prstGeom prst="rect">
            <a:avLst/>
          </a:prstGeom>
        </p:spPr>
      </p:pic>
      <p:pic>
        <p:nvPicPr>
          <p:cNvPr id="22" name="Picture 21">
            <a:extLst>
              <a:ext uri="{FF2B5EF4-FFF2-40B4-BE49-F238E27FC236}">
                <a16:creationId xmlns:a16="http://schemas.microsoft.com/office/drawing/2014/main" id="{F079FBB3-5C9C-6D68-7FA7-70BD1FE6AF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41567" y="6467475"/>
            <a:ext cx="950433" cy="384446"/>
          </a:xfrm>
          <a:prstGeom prst="rect">
            <a:avLst/>
          </a:prstGeom>
          <a:ln>
            <a:noFill/>
          </a:ln>
          <a:effectLst>
            <a:outerShdw blurRad="292100" dist="139700" dir="2700000" algn="tl" rotWithShape="0">
              <a:srgbClr val="333333">
                <a:alpha val="65000"/>
              </a:srgbClr>
            </a:outerShdw>
          </a:effectLst>
        </p:spPr>
      </p:pic>
      <p:pic>
        <p:nvPicPr>
          <p:cNvPr id="23" name="Picture 22" descr="A blue and black sign with text&#10;&#10;Description automatically generated">
            <a:extLst>
              <a:ext uri="{FF2B5EF4-FFF2-40B4-BE49-F238E27FC236}">
                <a16:creationId xmlns:a16="http://schemas.microsoft.com/office/drawing/2014/main" id="{A5722555-EF57-CC26-8026-CFAFEF57C365}"/>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11172825" y="5827211"/>
            <a:ext cx="1019175" cy="649789"/>
          </a:xfrm>
          <a:prstGeom prst="rect">
            <a:avLst/>
          </a:prstGeom>
          <a:solidFill>
            <a:schemeClr val="accent1">
              <a:lumMod val="40000"/>
              <a:lumOff val="60000"/>
            </a:schemeClr>
          </a:solidFill>
        </p:spPr>
      </p:pic>
      <p:pic>
        <p:nvPicPr>
          <p:cNvPr id="24" name="Picture 23">
            <a:extLst>
              <a:ext uri="{FF2B5EF4-FFF2-40B4-BE49-F238E27FC236}">
                <a16:creationId xmlns:a16="http://schemas.microsoft.com/office/drawing/2014/main" id="{BB9E94C6-D7A2-9456-EA4D-A5BD57D2A1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92878" y="5076825"/>
            <a:ext cx="999122" cy="759334"/>
          </a:xfrm>
          <a:prstGeom prst="rect">
            <a:avLst/>
          </a:prstGeom>
        </p:spPr>
      </p:pic>
    </p:spTree>
    <p:extLst>
      <p:ext uri="{BB962C8B-B14F-4D97-AF65-F5344CB8AC3E}">
        <p14:creationId xmlns:p14="http://schemas.microsoft.com/office/powerpoint/2010/main" val="3966732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DA465-CE87-2F6D-CC4F-B75DFA31C951}"/>
              </a:ext>
            </a:extLst>
          </p:cNvPr>
          <p:cNvSpPr>
            <a:spLocks noGrp="1"/>
          </p:cNvSpPr>
          <p:nvPr>
            <p:ph type="title"/>
          </p:nvPr>
        </p:nvSpPr>
        <p:spPr/>
        <p:txBody>
          <a:bodyPr/>
          <a:lstStyle/>
          <a:p>
            <a:r>
              <a:rPr lang="en-US" dirty="0"/>
              <a:t>Access</a:t>
            </a:r>
          </a:p>
        </p:txBody>
      </p:sp>
      <p:sp>
        <p:nvSpPr>
          <p:cNvPr id="3" name="TextBox 2">
            <a:extLst>
              <a:ext uri="{FF2B5EF4-FFF2-40B4-BE49-F238E27FC236}">
                <a16:creationId xmlns:a16="http://schemas.microsoft.com/office/drawing/2014/main" id="{E77EC3C2-BFE7-4E6D-A20E-E811641D35F7}"/>
              </a:ext>
            </a:extLst>
          </p:cNvPr>
          <p:cNvSpPr txBox="1"/>
          <p:nvPr/>
        </p:nvSpPr>
        <p:spPr>
          <a:xfrm>
            <a:off x="590550" y="2449726"/>
            <a:ext cx="5802742" cy="923330"/>
          </a:xfrm>
          <a:prstGeom prst="rect">
            <a:avLst/>
          </a:prstGeom>
          <a:noFill/>
        </p:spPr>
        <p:txBody>
          <a:bodyPr wrap="none" rtlCol="0">
            <a:spAutoFit/>
          </a:bodyPr>
          <a:lstStyle/>
          <a:p>
            <a:r>
              <a:rPr lang="en-US" dirty="0"/>
              <a:t>2. Web application and viewer. </a:t>
            </a:r>
            <a:br>
              <a:rPr lang="en-US" dirty="0"/>
            </a:br>
            <a:r>
              <a:rPr lang="en-US" dirty="0">
                <a:hlinkClick r:id="rId2"/>
              </a:rPr>
              <a:t>https://eerscmap.usgs.gov/uswtdb/viewer/#3/37.25/-96.25</a:t>
            </a:r>
            <a:endParaRPr lang="en-US" dirty="0"/>
          </a:p>
          <a:p>
            <a:pPr marL="342900" indent="-342900">
              <a:buAutoNum type="arabicPeriod"/>
            </a:pPr>
            <a:endParaRPr lang="en-US" dirty="0"/>
          </a:p>
        </p:txBody>
      </p:sp>
      <p:sp>
        <p:nvSpPr>
          <p:cNvPr id="4" name="TextBox 3">
            <a:extLst>
              <a:ext uri="{FF2B5EF4-FFF2-40B4-BE49-F238E27FC236}">
                <a16:creationId xmlns:a16="http://schemas.microsoft.com/office/drawing/2014/main" id="{5D97C365-D4EA-D15C-C469-CD3C62C389E6}"/>
              </a:ext>
            </a:extLst>
          </p:cNvPr>
          <p:cNvSpPr txBox="1"/>
          <p:nvPr/>
        </p:nvSpPr>
        <p:spPr>
          <a:xfrm>
            <a:off x="590550" y="1666617"/>
            <a:ext cx="3548920" cy="923330"/>
          </a:xfrm>
          <a:prstGeom prst="rect">
            <a:avLst/>
          </a:prstGeom>
          <a:noFill/>
        </p:spPr>
        <p:txBody>
          <a:bodyPr wrap="none" rtlCol="0">
            <a:spAutoFit/>
          </a:bodyPr>
          <a:lstStyle/>
          <a:p>
            <a:r>
              <a:rPr lang="en-US" dirty="0"/>
              <a:t>1. USGS information page. </a:t>
            </a:r>
          </a:p>
          <a:p>
            <a:r>
              <a:rPr lang="en-US" dirty="0">
                <a:hlinkClick r:id="rId3"/>
              </a:rPr>
              <a:t>https://eerscmap.usgs.gov/uswtdb/</a:t>
            </a:r>
            <a:endParaRPr lang="en-US" dirty="0"/>
          </a:p>
          <a:p>
            <a:r>
              <a:rPr lang="en-US" dirty="0"/>
              <a:t>  </a:t>
            </a:r>
          </a:p>
        </p:txBody>
      </p:sp>
      <p:sp>
        <p:nvSpPr>
          <p:cNvPr id="5" name="TextBox 4">
            <a:extLst>
              <a:ext uri="{FF2B5EF4-FFF2-40B4-BE49-F238E27FC236}">
                <a16:creationId xmlns:a16="http://schemas.microsoft.com/office/drawing/2014/main" id="{063BA04D-E357-5845-42CC-9971F779DE11}"/>
              </a:ext>
            </a:extLst>
          </p:cNvPr>
          <p:cNvSpPr txBox="1"/>
          <p:nvPr/>
        </p:nvSpPr>
        <p:spPr>
          <a:xfrm>
            <a:off x="590550" y="3232835"/>
            <a:ext cx="6201762" cy="1200329"/>
          </a:xfrm>
          <a:prstGeom prst="rect">
            <a:avLst/>
          </a:prstGeom>
          <a:noFill/>
        </p:spPr>
        <p:txBody>
          <a:bodyPr wrap="none" rtlCol="0">
            <a:spAutoFit/>
          </a:bodyPr>
          <a:lstStyle/>
          <a:p>
            <a:r>
              <a:rPr lang="en-US" dirty="0"/>
              <a:t>3. LBNL information page. </a:t>
            </a:r>
          </a:p>
          <a:p>
            <a:r>
              <a:rPr lang="en-US" dirty="0">
                <a:hlinkClick r:id="rId4"/>
              </a:rPr>
              <a:t>https://emp.lbl.gov/publications/us-wind-turbine-database-files</a:t>
            </a:r>
            <a:endParaRPr lang="en-US" dirty="0"/>
          </a:p>
          <a:p>
            <a:endParaRPr lang="en-US" dirty="0"/>
          </a:p>
          <a:p>
            <a:r>
              <a:rPr lang="en-US" dirty="0"/>
              <a:t>  </a:t>
            </a:r>
          </a:p>
        </p:txBody>
      </p:sp>
      <p:sp>
        <p:nvSpPr>
          <p:cNvPr id="6" name="TextBox 5">
            <a:extLst>
              <a:ext uri="{FF2B5EF4-FFF2-40B4-BE49-F238E27FC236}">
                <a16:creationId xmlns:a16="http://schemas.microsoft.com/office/drawing/2014/main" id="{6583CE43-39E0-8C16-1027-5700E20CA783}"/>
              </a:ext>
            </a:extLst>
          </p:cNvPr>
          <p:cNvSpPr txBox="1"/>
          <p:nvPr/>
        </p:nvSpPr>
        <p:spPr>
          <a:xfrm>
            <a:off x="600075" y="4026243"/>
            <a:ext cx="5181996" cy="1200329"/>
          </a:xfrm>
          <a:prstGeom prst="rect">
            <a:avLst/>
          </a:prstGeom>
          <a:noFill/>
        </p:spPr>
        <p:txBody>
          <a:bodyPr wrap="none" rtlCol="0">
            <a:spAutoFit/>
          </a:bodyPr>
          <a:lstStyle/>
          <a:p>
            <a:r>
              <a:rPr lang="en-US" dirty="0"/>
              <a:t>4. USWTDB API (A</a:t>
            </a:r>
            <a:r>
              <a:rPr lang="en-US" b="0" i="0" dirty="0">
                <a:solidFill>
                  <a:srgbClr val="444444"/>
                </a:solidFill>
                <a:effectLst/>
                <a:latin typeface="DDG_ProximaNova"/>
              </a:rPr>
              <a:t>pplication Programming </a:t>
            </a:r>
            <a:r>
              <a:rPr lang="en-US" dirty="0">
                <a:solidFill>
                  <a:srgbClr val="444444"/>
                </a:solidFill>
                <a:latin typeface="DDG_ProximaNova"/>
              </a:rPr>
              <a:t>I</a:t>
            </a:r>
            <a:r>
              <a:rPr lang="en-US" b="0" i="0" dirty="0">
                <a:solidFill>
                  <a:srgbClr val="444444"/>
                </a:solidFill>
                <a:effectLst/>
                <a:latin typeface="DDG_ProximaNova"/>
              </a:rPr>
              <a:t>nterface</a:t>
            </a:r>
            <a:r>
              <a:rPr lang="en-US" dirty="0"/>
              <a:t>)</a:t>
            </a:r>
          </a:p>
          <a:p>
            <a:r>
              <a:rPr lang="en-US" dirty="0">
                <a:hlinkClick r:id="rId5"/>
              </a:rPr>
              <a:t>https://eerscmap.usgs.gov/uswtdb/api-doc/</a:t>
            </a:r>
            <a:endParaRPr lang="en-US" dirty="0"/>
          </a:p>
          <a:p>
            <a:endParaRPr lang="en-US" dirty="0"/>
          </a:p>
          <a:p>
            <a:r>
              <a:rPr lang="en-US" dirty="0"/>
              <a:t>  </a:t>
            </a:r>
          </a:p>
        </p:txBody>
      </p:sp>
      <p:sp>
        <p:nvSpPr>
          <p:cNvPr id="9" name="TextBox 8">
            <a:extLst>
              <a:ext uri="{FF2B5EF4-FFF2-40B4-BE49-F238E27FC236}">
                <a16:creationId xmlns:a16="http://schemas.microsoft.com/office/drawing/2014/main" id="{AEA5E5B9-D5D6-15FF-ED31-DF47EBEF6C77}"/>
              </a:ext>
            </a:extLst>
          </p:cNvPr>
          <p:cNvSpPr txBox="1"/>
          <p:nvPr/>
        </p:nvSpPr>
        <p:spPr>
          <a:xfrm>
            <a:off x="590550" y="4810125"/>
            <a:ext cx="4053738" cy="1200329"/>
          </a:xfrm>
          <a:prstGeom prst="rect">
            <a:avLst/>
          </a:prstGeom>
          <a:noFill/>
        </p:spPr>
        <p:txBody>
          <a:bodyPr wrap="none" rtlCol="0">
            <a:spAutoFit/>
          </a:bodyPr>
          <a:lstStyle/>
          <a:p>
            <a:r>
              <a:rPr lang="en-US" dirty="0"/>
              <a:t>5. Data download/Web Services</a:t>
            </a:r>
          </a:p>
          <a:p>
            <a:r>
              <a:rPr lang="en-US" dirty="0">
                <a:hlinkClick r:id="rId6"/>
              </a:rPr>
              <a:t>https://eerscmap.usgs.gov/uswtdb/data/</a:t>
            </a:r>
            <a:endParaRPr lang="en-US" dirty="0"/>
          </a:p>
          <a:p>
            <a:endParaRPr lang="en-US" dirty="0"/>
          </a:p>
          <a:p>
            <a:r>
              <a:rPr lang="en-US" dirty="0"/>
              <a:t>  </a:t>
            </a:r>
          </a:p>
        </p:txBody>
      </p:sp>
      <p:pic>
        <p:nvPicPr>
          <p:cNvPr id="12" name="Picture 11">
            <a:extLst>
              <a:ext uri="{FF2B5EF4-FFF2-40B4-BE49-F238E27FC236}">
                <a16:creationId xmlns:a16="http://schemas.microsoft.com/office/drawing/2014/main" id="{29C5FD5B-8AD2-820D-2EBA-B26F1984F95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241567" y="6467475"/>
            <a:ext cx="950433" cy="384446"/>
          </a:xfrm>
          <a:prstGeom prst="rect">
            <a:avLst/>
          </a:prstGeom>
          <a:ln>
            <a:noFill/>
          </a:ln>
          <a:effectLst>
            <a:outerShdw blurRad="292100" dist="139700" dir="2700000" algn="tl" rotWithShape="0">
              <a:srgbClr val="333333">
                <a:alpha val="65000"/>
              </a:srgbClr>
            </a:outerShdw>
          </a:effectLst>
        </p:spPr>
      </p:pic>
      <p:pic>
        <p:nvPicPr>
          <p:cNvPr id="13" name="Picture 12" descr="A blue and black sign with text&#10;&#10;Description automatically generated">
            <a:extLst>
              <a:ext uri="{FF2B5EF4-FFF2-40B4-BE49-F238E27FC236}">
                <a16:creationId xmlns:a16="http://schemas.microsoft.com/office/drawing/2014/main" id="{2EAA945A-B79B-0A7A-C1FB-53CACBB6CA91}"/>
              </a:ext>
            </a:extLst>
          </p:cNvPr>
          <p:cNvPicPr>
            <a:picLocks noChangeAspect="1"/>
          </p:cNvPicPr>
          <p:nvPr/>
        </p:nvPicPr>
        <p:blipFill>
          <a:blip r:embed="rId8" cstate="screen">
            <a:biLevel thresh="25000"/>
            <a:extLst>
              <a:ext uri="{28A0092B-C50C-407E-A947-70E740481C1C}">
                <a14:useLocalDpi xmlns:a14="http://schemas.microsoft.com/office/drawing/2010/main"/>
              </a:ext>
            </a:extLst>
          </a:blip>
          <a:stretch>
            <a:fillRect/>
          </a:stretch>
        </p:blipFill>
        <p:spPr>
          <a:xfrm>
            <a:off x="11172825" y="5827211"/>
            <a:ext cx="1019175" cy="649789"/>
          </a:xfrm>
          <a:prstGeom prst="rect">
            <a:avLst/>
          </a:prstGeom>
          <a:solidFill>
            <a:schemeClr val="accent1">
              <a:lumMod val="40000"/>
              <a:lumOff val="60000"/>
            </a:schemeClr>
          </a:solidFill>
        </p:spPr>
      </p:pic>
      <p:pic>
        <p:nvPicPr>
          <p:cNvPr id="14" name="Picture 13">
            <a:extLst>
              <a:ext uri="{FF2B5EF4-FFF2-40B4-BE49-F238E27FC236}">
                <a16:creationId xmlns:a16="http://schemas.microsoft.com/office/drawing/2014/main" id="{488CD9DD-BAFD-84EC-C31F-78D4339DD6C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192878" y="5076825"/>
            <a:ext cx="999122" cy="759334"/>
          </a:xfrm>
          <a:prstGeom prst="rect">
            <a:avLst/>
          </a:prstGeom>
        </p:spPr>
      </p:pic>
    </p:spTree>
    <p:extLst>
      <p:ext uri="{BB962C8B-B14F-4D97-AF65-F5344CB8AC3E}">
        <p14:creationId xmlns:p14="http://schemas.microsoft.com/office/powerpoint/2010/main" val="2401731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EAA47-79E8-49A6-1076-8B9ABD2653D2}"/>
              </a:ext>
            </a:extLst>
          </p:cNvPr>
          <p:cNvSpPr>
            <a:spLocks noGrp="1"/>
          </p:cNvSpPr>
          <p:nvPr>
            <p:ph type="title"/>
          </p:nvPr>
        </p:nvSpPr>
        <p:spPr/>
        <p:txBody>
          <a:bodyPr/>
          <a:lstStyle/>
          <a:p>
            <a:r>
              <a:rPr lang="en-US" dirty="0"/>
              <a:t>Users</a:t>
            </a:r>
          </a:p>
        </p:txBody>
      </p:sp>
      <p:pic>
        <p:nvPicPr>
          <p:cNvPr id="2050" name="Picture 2">
            <a:extLst>
              <a:ext uri="{FF2B5EF4-FFF2-40B4-BE49-F238E27FC236}">
                <a16:creationId xmlns:a16="http://schemas.microsoft.com/office/drawing/2014/main" id="{9C45D847-C4EC-D42F-9B36-9F4D5339137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4774" y="1400175"/>
            <a:ext cx="11972925" cy="54578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5911191-F3DD-D764-45B8-344FFCEA94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41567" y="6467475"/>
            <a:ext cx="950433" cy="384446"/>
          </a:xfrm>
          <a:prstGeom prst="rect">
            <a:avLst/>
          </a:prstGeom>
          <a:ln>
            <a:noFill/>
          </a:ln>
          <a:effectLst>
            <a:outerShdw blurRad="292100" dist="139700" dir="2700000" algn="tl" rotWithShape="0">
              <a:srgbClr val="333333">
                <a:alpha val="65000"/>
              </a:srgbClr>
            </a:outerShdw>
          </a:effectLst>
        </p:spPr>
      </p:pic>
      <p:pic>
        <p:nvPicPr>
          <p:cNvPr id="4" name="Picture 3" descr="A blue and black sign with text&#10;&#10;Description automatically generated">
            <a:extLst>
              <a:ext uri="{FF2B5EF4-FFF2-40B4-BE49-F238E27FC236}">
                <a16:creationId xmlns:a16="http://schemas.microsoft.com/office/drawing/2014/main" id="{673E6865-44F6-C08E-F7B0-EF3F9E6C9D9F}"/>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11172825" y="5827211"/>
            <a:ext cx="1019175" cy="649789"/>
          </a:xfrm>
          <a:prstGeom prst="rect">
            <a:avLst/>
          </a:prstGeom>
          <a:solidFill>
            <a:schemeClr val="accent1">
              <a:lumMod val="40000"/>
              <a:lumOff val="60000"/>
            </a:schemeClr>
          </a:solidFill>
        </p:spPr>
      </p:pic>
      <p:pic>
        <p:nvPicPr>
          <p:cNvPr id="5" name="Picture 4">
            <a:extLst>
              <a:ext uri="{FF2B5EF4-FFF2-40B4-BE49-F238E27FC236}">
                <a16:creationId xmlns:a16="http://schemas.microsoft.com/office/drawing/2014/main" id="{21664209-93FD-A305-1528-990C3B84A2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92878" y="5076825"/>
            <a:ext cx="999122" cy="759334"/>
          </a:xfrm>
          <a:prstGeom prst="rect">
            <a:avLst/>
          </a:prstGeom>
        </p:spPr>
      </p:pic>
    </p:spTree>
    <p:extLst>
      <p:ext uri="{BB962C8B-B14F-4D97-AF65-F5344CB8AC3E}">
        <p14:creationId xmlns:p14="http://schemas.microsoft.com/office/powerpoint/2010/main" val="4094882817"/>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c5f76c6f-2c37-4f61-8f5e-3eb0ea38d54e">
      <UserInfo>
        <DisplayName>Diffendorfer, James (Jay)</DisplayName>
        <AccountId>9</AccountId>
        <AccountType/>
      </UserInfo>
    </SharedWithUsers>
    <MediaLengthInSeconds xmlns="adb0773e-4db5-481f-8962-3b5e8e564d8a" xsi:nil="true"/>
    <_ip_UnifiedCompliancePolicyUIAction xmlns="http://schemas.microsoft.com/sharepoint/v3" xsi:nil="true"/>
    <_activity xmlns="adb0773e-4db5-481f-8962-3b5e8e564d8a"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EF2B3FA6E7B7541B1893B794711E410" ma:contentTypeVersion="20" ma:contentTypeDescription="Create a new document." ma:contentTypeScope="" ma:versionID="b1f3246fc12aa3d864b873ca2b4128d4">
  <xsd:schema xmlns:xsd="http://www.w3.org/2001/XMLSchema" xmlns:xs="http://www.w3.org/2001/XMLSchema" xmlns:p="http://schemas.microsoft.com/office/2006/metadata/properties" xmlns:ns1="http://schemas.microsoft.com/sharepoint/v3" xmlns:ns3="c5f76c6f-2c37-4f61-8f5e-3eb0ea38d54e" xmlns:ns4="adb0773e-4db5-481f-8962-3b5e8e564d8a" targetNamespace="http://schemas.microsoft.com/office/2006/metadata/properties" ma:root="true" ma:fieldsID="03e2ac03d16ef8f042002fabf3d4eca1" ns1:_="" ns3:_="" ns4:_="">
    <xsd:import namespace="http://schemas.microsoft.com/sharepoint/v3"/>
    <xsd:import namespace="c5f76c6f-2c37-4f61-8f5e-3eb0ea38d54e"/>
    <xsd:import namespace="adb0773e-4db5-481f-8962-3b5e8e564d8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AutoKeyPoints" minOccurs="0"/>
                <xsd:element ref="ns4:MediaServiceKeyPoints" minOccurs="0"/>
                <xsd:element ref="ns4:MediaServiceDateTaken" minOccurs="0"/>
                <xsd:element ref="ns1:_ip_UnifiedCompliancePolicyProperties" minOccurs="0"/>
                <xsd:element ref="ns1:_ip_UnifiedCompliancePolicyUIAction" minOccurs="0"/>
                <xsd:element ref="ns4:MediaServiceLocatio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f76c6f-2c37-4f61-8f5e-3eb0ea38d54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db0773e-4db5-481f-8962-3b5e8e564d8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_activity" ma:index="24" nillable="true" ma:displayName="_activity" ma:hidden="true" ma:internalName="_activity">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ystemTags" ma:index="26" nillable="true" ma:displayName="MediaServiceSystemTags" ma:hidden="true" ma:internalName="MediaServiceSystemTags" ma:readOnly="true">
      <xsd:simpleType>
        <xsd:restriction base="dms:Note"/>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B9405D-0C52-4DE8-B795-A62389CA34FD}">
  <ds:schemaRefs>
    <ds:schemaRef ds:uri="http://schemas.microsoft.com/sharepoint/v3/contenttype/forms"/>
  </ds:schemaRefs>
</ds:datastoreItem>
</file>

<file path=customXml/itemProps2.xml><?xml version="1.0" encoding="utf-8"?>
<ds:datastoreItem xmlns:ds="http://schemas.openxmlformats.org/officeDocument/2006/customXml" ds:itemID="{23F99658-EDD7-42D4-A866-051232C2E88B}">
  <ds:schemaRefs>
    <ds:schemaRef ds:uri="http://schemas.microsoft.com/sharepoint/v3"/>
    <ds:schemaRef ds:uri="http://purl.org/dc/term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adb0773e-4db5-481f-8962-3b5e8e564d8a"/>
    <ds:schemaRef ds:uri="c5f76c6f-2c37-4f61-8f5e-3eb0ea38d54e"/>
    <ds:schemaRef ds:uri="http://www.w3.org/XML/1998/namespace"/>
    <ds:schemaRef ds:uri="http://purl.org/dc/dcmitype/"/>
  </ds:schemaRefs>
</ds:datastoreItem>
</file>

<file path=customXml/itemProps3.xml><?xml version="1.0" encoding="utf-8"?>
<ds:datastoreItem xmlns:ds="http://schemas.openxmlformats.org/officeDocument/2006/customXml" ds:itemID="{D179AD69-80A9-4346-8BDE-B4AF4466D6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5f76c6f-2c37-4f61-8f5e-3eb0ea38d54e"/>
    <ds:schemaRef ds:uri="adb0773e-4db5-481f-8962-3b5e8e564d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34222</TotalTime>
  <Words>1232</Words>
  <Application>Microsoft Office PowerPoint</Application>
  <PresentationFormat>Widescreen</PresentationFormat>
  <Paragraphs>168</Paragraphs>
  <Slides>10</Slides>
  <Notes>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10</vt:i4>
      </vt:variant>
    </vt:vector>
  </HeadingPairs>
  <TitlesOfParts>
    <vt:vector size="21" baseType="lpstr">
      <vt:lpstr>Arial</vt:lpstr>
      <vt:lpstr>Arial</vt:lpstr>
      <vt:lpstr>Bebas Neue</vt:lpstr>
      <vt:lpstr>Calibri</vt:lpstr>
      <vt:lpstr>Calibri Light</vt:lpstr>
      <vt:lpstr>DDG_ProximaNova</vt:lpstr>
      <vt:lpstr>Myriad Web Pro</vt:lpstr>
      <vt:lpstr>Roboto</vt:lpstr>
      <vt:lpstr>Segoe UI Semibold</vt:lpstr>
      <vt:lpstr>1_Office Theme</vt:lpstr>
      <vt:lpstr>Office Theme</vt:lpstr>
      <vt:lpstr>PowerPoint Presentation</vt:lpstr>
      <vt:lpstr>PowerPoint Presentation</vt:lpstr>
      <vt:lpstr>Meet The USWTDB Team</vt:lpstr>
      <vt:lpstr>Background: Early data and need</vt:lpstr>
      <vt:lpstr>Background</vt:lpstr>
      <vt:lpstr>Generalized workflow for quarterly updates</vt:lpstr>
      <vt:lpstr>What’s in the data?</vt:lpstr>
      <vt:lpstr>Access</vt:lpstr>
      <vt:lpstr>Users</vt:lpstr>
      <vt:lpstr>Questions and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Integrating wildlife considerations into wind energy systems engineering</dc:title>
  <dc:creator>Straw, Bethany R</dc:creator>
  <cp:lastModifiedBy>Diffendorfer, James (Jay)</cp:lastModifiedBy>
  <cp:revision>26</cp:revision>
  <dcterms:created xsi:type="dcterms:W3CDTF">2022-08-29T19:34:59Z</dcterms:created>
  <dcterms:modified xsi:type="dcterms:W3CDTF">2024-05-20T21:15:08Z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0x010100FEF2B3FA6E7B7541B1893B794711E410</vt:lpwstr>
  </property>
  <property fmtid="{D5CDD505-2E9C-101B-9397-08002B2CF9AE}" pid="3" name="MediaServiceImageTags">
    <vt:lpwstr/>
  </property>
  <property fmtid="{D5CDD505-2E9C-101B-9397-08002B2CF9AE}" pid="4" name="Order">
    <vt:lpwstr>66000700.0000000</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